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8" r:id="rId5"/>
    <p:sldMasterId id="2147483673" r:id="rId6"/>
  </p:sldMasterIdLst>
  <p:notesMasterIdLst>
    <p:notesMasterId r:id="rId14"/>
  </p:notesMasterIdLst>
  <p:handoutMasterIdLst>
    <p:handoutMasterId r:id="rId15"/>
  </p:handoutMasterIdLst>
  <p:sldIdLst>
    <p:sldId id="262" r:id="rId7"/>
    <p:sldId id="457" r:id="rId8"/>
    <p:sldId id="458" r:id="rId9"/>
    <p:sldId id="447" r:id="rId10"/>
    <p:sldId id="455" r:id="rId11"/>
    <p:sldId id="451" r:id="rId12"/>
    <p:sldId id="323"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68659-ECE2-475C-A569-2B89FF27EF1D}" v="59" dt="2020-05-12T06:38:12.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53" y="7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A0F6CA-7440-48C1-94F0-F66A83FC36E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A609794-4504-4FEF-B947-5BBD34F3802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3CC15D7-A2F4-4C8C-98BA-5704F0177552}" type="datetimeFigureOut">
              <a:rPr lang="en-AU" smtClean="0"/>
              <a:t>14/05/2020</a:t>
            </a:fld>
            <a:endParaRPr lang="en-AU"/>
          </a:p>
        </p:txBody>
      </p:sp>
      <p:sp>
        <p:nvSpPr>
          <p:cNvPr id="4" name="Footer Placeholder 3">
            <a:extLst>
              <a:ext uri="{FF2B5EF4-FFF2-40B4-BE49-F238E27FC236}">
                <a16:creationId xmlns:a16="http://schemas.microsoft.com/office/drawing/2014/main" id="{2EEFE065-CDA4-4E6B-A18F-F9FD9838172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E9BC6A41-6CA0-4FAD-A4DB-914EFE22656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B181C73-455C-4F18-BE08-05DD49973771}" type="slidenum">
              <a:rPr lang="en-AU" smtClean="0"/>
              <a:t>‹#›</a:t>
            </a:fld>
            <a:endParaRPr lang="en-AU"/>
          </a:p>
        </p:txBody>
      </p:sp>
    </p:spTree>
    <p:extLst>
      <p:ext uri="{BB962C8B-B14F-4D97-AF65-F5344CB8AC3E}">
        <p14:creationId xmlns:p14="http://schemas.microsoft.com/office/powerpoint/2010/main" val="345034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FCE350-26E9-425F-9AC4-901741A11ACB}" type="datetimeFigureOut">
              <a:rPr lang="en-AU" smtClean="0"/>
              <a:t>14/05/2020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5B39F2-72BC-461C-85B4-6F2A5FE139CA}" type="slidenum">
              <a:rPr lang="en-AU" smtClean="0"/>
              <a:t>‹#›</a:t>
            </a:fld>
            <a:endParaRPr lang="en-AU"/>
          </a:p>
        </p:txBody>
      </p:sp>
    </p:spTree>
    <p:extLst>
      <p:ext uri="{BB962C8B-B14F-4D97-AF65-F5344CB8AC3E}">
        <p14:creationId xmlns:p14="http://schemas.microsoft.com/office/powerpoint/2010/main" val="336362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A814F7A-2A06-4F1E-A992-2DC92887F184}" type="slidenum">
              <a:rPr lang="en-AU" smtClean="0"/>
              <a:pPr>
                <a:defRPr/>
              </a:pPr>
              <a:t>2</a:t>
            </a:fld>
            <a:endParaRPr lang="en-AU"/>
          </a:p>
        </p:txBody>
      </p:sp>
    </p:spTree>
    <p:extLst>
      <p:ext uri="{BB962C8B-B14F-4D97-AF65-F5344CB8AC3E}">
        <p14:creationId xmlns:p14="http://schemas.microsoft.com/office/powerpoint/2010/main" val="37065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A814F7A-2A06-4F1E-A992-2DC92887F184}" type="slidenum">
              <a:rPr lang="en-AU" smtClean="0"/>
              <a:pPr>
                <a:defRPr/>
              </a:pPr>
              <a:t>6</a:t>
            </a:fld>
            <a:endParaRPr lang="en-AU"/>
          </a:p>
        </p:txBody>
      </p:sp>
    </p:spTree>
    <p:extLst>
      <p:ext uri="{BB962C8B-B14F-4D97-AF65-F5344CB8AC3E}">
        <p14:creationId xmlns:p14="http://schemas.microsoft.com/office/powerpoint/2010/main" val="214787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A814F7A-2A06-4F1E-A992-2DC92887F184}" type="slidenum">
              <a:rPr lang="en-AU" smtClean="0"/>
              <a:pPr>
                <a:defRPr/>
              </a:pPr>
              <a:t>7</a:t>
            </a:fld>
            <a:endParaRPr lang="en-AU"/>
          </a:p>
        </p:txBody>
      </p:sp>
    </p:spTree>
    <p:extLst>
      <p:ext uri="{BB962C8B-B14F-4D97-AF65-F5344CB8AC3E}">
        <p14:creationId xmlns:p14="http://schemas.microsoft.com/office/powerpoint/2010/main" val="178485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A">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5D1D3C9-430E-4CA9-88C5-9BC9CE119CD4}"/>
              </a:ext>
            </a:extLst>
          </p:cNvPr>
          <p:cNvSpPr>
            <a:spLocks noGrp="1"/>
          </p:cNvSpPr>
          <p:nvPr>
            <p:ph type="pic" sz="quarter" idx="13" hasCustomPrompt="1"/>
          </p:nvPr>
        </p:nvSpPr>
        <p:spPr>
          <a:xfrm>
            <a:off x="0"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155001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 No Image">
    <p:spTree>
      <p:nvGrpSpPr>
        <p:cNvPr id="1" name=""/>
        <p:cNvGrpSpPr/>
        <p:nvPr/>
      </p:nvGrpSpPr>
      <p:grpSpPr>
        <a:xfrm>
          <a:off x="0" y="0"/>
          <a:ext cx="0" cy="0"/>
          <a:chOff x="0" y="0"/>
          <a:chExt cx="0" cy="0"/>
        </a:xfrm>
      </p:grpSpPr>
      <p:sp>
        <p:nvSpPr>
          <p:cNvPr id="4" name="Rectangle 12"/>
          <p:cNvSpPr/>
          <p:nvPr userDrawn="1"/>
        </p:nvSpPr>
        <p:spPr>
          <a:xfrm>
            <a:off x="478367" y="3068638"/>
            <a:ext cx="11235267" cy="3789362"/>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pic>
        <p:nvPicPr>
          <p:cNvPr id="5" name="Picture 13"/>
          <p:cNvPicPr>
            <a:picLocks noChangeAspect="1"/>
          </p:cNvPicPr>
          <p:nvPr userDrawn="1"/>
        </p:nvPicPr>
        <p:blipFill>
          <a:blip r:embed="rId2"/>
          <a:srcRect r="2087"/>
          <a:stretch>
            <a:fillRect/>
          </a:stretch>
        </p:blipFill>
        <p:spPr bwMode="auto">
          <a:xfrm>
            <a:off x="541867" y="6227764"/>
            <a:ext cx="11171767" cy="350837"/>
          </a:xfrm>
          <a:prstGeom prst="rect">
            <a:avLst/>
          </a:prstGeom>
          <a:noFill/>
          <a:ln w="9525">
            <a:noFill/>
            <a:miter lim="800000"/>
            <a:headEnd/>
            <a:tailEnd/>
          </a:ln>
        </p:spPr>
      </p:pic>
      <p:sp>
        <p:nvSpPr>
          <p:cNvPr id="7" name="Title Placeholder 1"/>
          <p:cNvSpPr>
            <a:spLocks noGrp="1"/>
          </p:cNvSpPr>
          <p:nvPr>
            <p:ph type="title"/>
          </p:nvPr>
        </p:nvSpPr>
        <p:spPr>
          <a:xfrm>
            <a:off x="584200" y="29368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dirty="0"/>
              <a:t>Click to edit Master title style</a:t>
            </a:r>
            <a:endParaRPr lang="en-AU" dirty="0"/>
          </a:p>
        </p:txBody>
      </p:sp>
      <p:sp>
        <p:nvSpPr>
          <p:cNvPr id="19" name="Text Placeholder 15"/>
          <p:cNvSpPr>
            <a:spLocks noGrp="1"/>
          </p:cNvSpPr>
          <p:nvPr>
            <p:ph type="body" sz="quarter" idx="10"/>
          </p:nvPr>
        </p:nvSpPr>
        <p:spPr>
          <a:xfrm>
            <a:off x="591717" y="2133601"/>
            <a:ext cx="8148001" cy="3587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baseline="0">
                <a:solidFill>
                  <a:schemeClr val="bg1"/>
                </a:solidFill>
                <a:latin typeface="Arial" pitchFamily="34" charset="0"/>
                <a:cs typeface="Arial" pitchFamily="34" charset="0"/>
              </a:defRPr>
            </a:lvl1pPr>
          </a:lstStyle>
          <a:p>
            <a:pPr lvl="0"/>
            <a:r>
              <a:rPr lang="en-US" dirty="0"/>
              <a:t>Edit Master text styles</a:t>
            </a:r>
          </a:p>
        </p:txBody>
      </p:sp>
    </p:spTree>
    <p:extLst>
      <p:ext uri="{BB962C8B-B14F-4D97-AF65-F5344CB8AC3E}">
        <p14:creationId xmlns:p14="http://schemas.microsoft.com/office/powerpoint/2010/main" val="388705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ntent page + large tex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BD80AB-CBD8-E844-B832-578D04D95650}"/>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617803" y="1052736"/>
            <a:ext cx="11046816" cy="720080"/>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10"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623392" y="1844824"/>
            <a:ext cx="11041227" cy="4392488"/>
          </a:xfrm>
          <a:prstGeom prst="rect">
            <a:avLst/>
          </a:prstGeom>
        </p:spPr>
        <p:txBody>
          <a:bodyPr/>
          <a:lstStyle>
            <a:lvl1pPr>
              <a:buClr>
                <a:srgbClr val="CF0C2F"/>
              </a:buClr>
              <a:defRPr sz="3000">
                <a:latin typeface="Arial" pitchFamily="34" charset="0"/>
                <a:cs typeface="Arial" pitchFamily="34" charset="0"/>
              </a:defRPr>
            </a:lvl1pPr>
            <a:lvl2pPr>
              <a:buClr>
                <a:srgbClr val="CF0C2F"/>
              </a:buClr>
              <a:defRPr/>
            </a:lvl2pPr>
            <a:lvl3pPr marL="1257300" indent="-342900">
              <a:buClr>
                <a:srgbClr val="CF0C2F"/>
              </a:buClr>
              <a:buFont typeface="Arial" pitchFamily="34" charset="0"/>
              <a:buChar char="•"/>
              <a:defRPr/>
            </a:lvl3pPr>
            <a:lvl4pPr>
              <a:buClr>
                <a:srgbClr val="CF0C2F"/>
              </a:buClr>
              <a:defRPr/>
            </a:lvl4pPr>
            <a:lvl5pPr>
              <a:buClr>
                <a:srgbClr val="CF0C2F"/>
              </a:buClr>
              <a:defRPr/>
            </a:lvl5pPr>
          </a:lstStyle>
          <a:p>
            <a:pPr lvl="0"/>
            <a:r>
              <a:rPr lang="en-US" dirty="0"/>
              <a:t>Click to edit Master text styles</a:t>
            </a:r>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dirty="0">
              <a:latin typeface="+mn-lt"/>
            </a:endParaRPr>
          </a:p>
        </p:txBody>
      </p:sp>
      <p:cxnSp>
        <p:nvCxnSpPr>
          <p:cNvPr id="11" name="Straight Connector 10"/>
          <p:cNvCxnSpPr/>
          <p:nvPr userDrawn="1"/>
        </p:nvCxnSpPr>
        <p:spPr>
          <a:xfrm flipH="1">
            <a:off x="478367"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908C0E6-4C16-9F48-93DF-0E598B526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290692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page + tex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04A9AD-8536-DC4A-BF6C-BFA20E5707C3}"/>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623392" y="1052736"/>
            <a:ext cx="11041227" cy="720080"/>
          </a:xfrm>
          <a:prstGeom prst="rect">
            <a:avLst/>
          </a:prstGeom>
        </p:spPr>
        <p:txBody>
          <a:bodyPr/>
          <a:lstStyle>
            <a:lvl1pPr marL="0" indent="0" algn="l">
              <a:buNone/>
              <a:defRPr lang="en-AU" sz="3200" b="1" i="0" u="none" strike="noStrike" baseline="0" smtClean="0">
                <a:solidFill>
                  <a:srgbClr val="CF0C2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10"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BoldMT"/>
              </a:defRPr>
            </a:lvl1pPr>
          </a:lstStyle>
          <a:p>
            <a:r>
              <a:rPr lang="en-US" dirty="0"/>
              <a:t>Click to edit Master title style</a:t>
            </a:r>
          </a:p>
        </p:txBody>
      </p:sp>
      <p:sp>
        <p:nvSpPr>
          <p:cNvPr id="12" name="Text Placeholder 11"/>
          <p:cNvSpPr>
            <a:spLocks noGrp="1"/>
          </p:cNvSpPr>
          <p:nvPr>
            <p:ph type="body" sz="quarter" idx="10"/>
          </p:nvPr>
        </p:nvSpPr>
        <p:spPr>
          <a:xfrm>
            <a:off x="623392" y="1844824"/>
            <a:ext cx="11041227" cy="4392488"/>
          </a:xfrm>
          <a:prstGeom prst="rect">
            <a:avLst/>
          </a:prstGeom>
        </p:spPr>
        <p:txBody>
          <a:bodyPr/>
          <a:lstStyle>
            <a:lvl1pPr>
              <a:buClr>
                <a:srgbClr val="CF0C2F"/>
              </a:buClr>
              <a:defRPr sz="3000">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dirty="0">
              <a:latin typeface="+mn-lt"/>
            </a:endParaRPr>
          </a:p>
        </p:txBody>
      </p:sp>
      <p:cxnSp>
        <p:nvCxnSpPr>
          <p:cNvPr id="11" name="Straight Connector 10"/>
          <p:cNvCxnSpPr/>
          <p:nvPr userDrawn="1"/>
        </p:nvCxnSpPr>
        <p:spPr>
          <a:xfrm flipH="1">
            <a:off x="478367"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3F6AFED-4F2A-CB4A-9F3E-930120FEB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357777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No Image">
    <p:spTree>
      <p:nvGrpSpPr>
        <p:cNvPr id="1" name=""/>
        <p:cNvGrpSpPr/>
        <p:nvPr/>
      </p:nvGrpSpPr>
      <p:grpSpPr>
        <a:xfrm>
          <a:off x="0" y="0"/>
          <a:ext cx="0" cy="0"/>
          <a:chOff x="0" y="0"/>
          <a:chExt cx="0" cy="0"/>
        </a:xfrm>
      </p:grpSpPr>
      <p:sp>
        <p:nvSpPr>
          <p:cNvPr id="4" name="Rectangle 12"/>
          <p:cNvSpPr/>
          <p:nvPr userDrawn="1"/>
        </p:nvSpPr>
        <p:spPr>
          <a:xfrm>
            <a:off x="478367" y="3068638"/>
            <a:ext cx="11235267" cy="3789362"/>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pic>
        <p:nvPicPr>
          <p:cNvPr id="5" name="Picture 13"/>
          <p:cNvPicPr>
            <a:picLocks noChangeAspect="1"/>
          </p:cNvPicPr>
          <p:nvPr userDrawn="1"/>
        </p:nvPicPr>
        <p:blipFill>
          <a:blip r:embed="rId2"/>
          <a:srcRect r="2087"/>
          <a:stretch>
            <a:fillRect/>
          </a:stretch>
        </p:blipFill>
        <p:spPr bwMode="auto">
          <a:xfrm>
            <a:off x="541867" y="6227764"/>
            <a:ext cx="11171767" cy="350837"/>
          </a:xfrm>
          <a:prstGeom prst="rect">
            <a:avLst/>
          </a:prstGeom>
          <a:noFill/>
          <a:ln w="9525">
            <a:noFill/>
            <a:miter lim="800000"/>
            <a:headEnd/>
            <a:tailEnd/>
          </a:ln>
        </p:spPr>
      </p:pic>
      <p:sp>
        <p:nvSpPr>
          <p:cNvPr id="7" name="Title Placeholder 1"/>
          <p:cNvSpPr>
            <a:spLocks noGrp="1"/>
          </p:cNvSpPr>
          <p:nvPr>
            <p:ph type="title"/>
          </p:nvPr>
        </p:nvSpPr>
        <p:spPr>
          <a:xfrm>
            <a:off x="584200" y="29368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a:t>Click to edit Master title style</a:t>
            </a:r>
            <a:endParaRPr lang="en-AU"/>
          </a:p>
        </p:txBody>
      </p:sp>
      <p:sp>
        <p:nvSpPr>
          <p:cNvPr id="19" name="Text Placeholder 15"/>
          <p:cNvSpPr>
            <a:spLocks noGrp="1"/>
          </p:cNvSpPr>
          <p:nvPr>
            <p:ph type="body" sz="quarter" idx="10"/>
          </p:nvPr>
        </p:nvSpPr>
        <p:spPr>
          <a:xfrm>
            <a:off x="591717" y="2133601"/>
            <a:ext cx="8148001" cy="3587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baseline="0">
                <a:solidFill>
                  <a:schemeClr val="bg1"/>
                </a:solidFill>
                <a:latin typeface="Arial" pitchFamily="34" charset="0"/>
                <a:cs typeface="Arial" pitchFamily="34" charset="0"/>
              </a:defRPr>
            </a:lvl1pPr>
          </a:lstStyle>
          <a:p>
            <a:pPr lvl="0"/>
            <a:r>
              <a:rPr lang="en-US"/>
              <a:t>Edit Master text styles</a:t>
            </a:r>
          </a:p>
        </p:txBody>
      </p:sp>
    </p:spTree>
    <p:extLst>
      <p:ext uri="{BB962C8B-B14F-4D97-AF65-F5344CB8AC3E}">
        <p14:creationId xmlns:p14="http://schemas.microsoft.com/office/powerpoint/2010/main" val="115714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 Volunteers 2">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65667" y="3058224"/>
            <a:ext cx="11258551" cy="3799777"/>
          </a:xfrm>
          <a:prstGeom prst="rect">
            <a:avLst/>
          </a:prstGeom>
          <a:noFill/>
          <a:ln w="9525">
            <a:noFill/>
            <a:miter lim="800000"/>
            <a:headEnd/>
            <a:tailEnd/>
          </a:ln>
        </p:spPr>
      </p:pic>
      <p:pic>
        <p:nvPicPr>
          <p:cNvPr id="5" name="Picture 3" descr="G:\CFA-Enterprise-PMO\StratComms\Templates\Generic\CFA PPT FOOTER.png"/>
          <p:cNvPicPr>
            <a:picLocks noChangeAspect="1" noChangeArrowheads="1"/>
          </p:cNvPicPr>
          <p:nvPr userDrawn="1"/>
        </p:nvPicPr>
        <p:blipFill>
          <a:blip r:embed="rId3"/>
          <a:srcRect/>
          <a:stretch>
            <a:fillRect/>
          </a:stretch>
        </p:blipFill>
        <p:spPr bwMode="auto">
          <a:xfrm>
            <a:off x="467784" y="6254750"/>
            <a:ext cx="11233149" cy="603250"/>
          </a:xfrm>
          <a:prstGeom prst="rect">
            <a:avLst/>
          </a:prstGeom>
          <a:noFill/>
          <a:ln w="9525">
            <a:noFill/>
            <a:miter lim="800000"/>
            <a:headEnd/>
            <a:tailEnd/>
          </a:ln>
        </p:spPr>
      </p:pic>
      <p:sp>
        <p:nvSpPr>
          <p:cNvPr id="3" name="Title Placeholder 1"/>
          <p:cNvSpPr>
            <a:spLocks noGrp="1"/>
          </p:cNvSpPr>
          <p:nvPr>
            <p:ph type="title"/>
          </p:nvPr>
        </p:nvSpPr>
        <p:spPr>
          <a:xfrm>
            <a:off x="609600" y="27463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a:t>Click to edit Master title style</a:t>
            </a:r>
            <a:endParaRPr lang="en-AU"/>
          </a:p>
        </p:txBody>
      </p:sp>
      <p:sp>
        <p:nvSpPr>
          <p:cNvPr id="6" name="Text Placeholder 15"/>
          <p:cNvSpPr>
            <a:spLocks noGrp="1"/>
          </p:cNvSpPr>
          <p:nvPr>
            <p:ph type="body" sz="quarter" idx="10"/>
          </p:nvPr>
        </p:nvSpPr>
        <p:spPr>
          <a:xfrm>
            <a:off x="623394" y="2133601"/>
            <a:ext cx="8065525" cy="358775"/>
          </a:xfrm>
          <a:prstGeom prst="rect">
            <a:avLst/>
          </a:prstGeom>
        </p:spPr>
        <p:txBody>
          <a:bodyPr/>
          <a:lstStyle>
            <a:lvl1pPr marL="0" indent="0">
              <a:buNone/>
              <a:defRPr sz="1800" b="1">
                <a:solidFill>
                  <a:schemeClr val="bg1"/>
                </a:solidFill>
                <a:latin typeface="Arial-BoldMT"/>
              </a:defRPr>
            </a:lvl1pPr>
          </a:lstStyle>
          <a:p>
            <a:pPr lvl="0"/>
            <a:r>
              <a:rPr lang="en-US"/>
              <a:t>Edit Master text styles</a:t>
            </a:r>
          </a:p>
        </p:txBody>
      </p:sp>
    </p:spTree>
    <p:extLst>
      <p:ext uri="{BB962C8B-B14F-4D97-AF65-F5344CB8AC3E}">
        <p14:creationId xmlns:p14="http://schemas.microsoft.com/office/powerpoint/2010/main" val="893232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 Volunteers 1">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65667" y="3058224"/>
            <a:ext cx="11258551" cy="3799777"/>
          </a:xfrm>
          <a:prstGeom prst="rect">
            <a:avLst/>
          </a:prstGeom>
          <a:noFill/>
          <a:ln w="9525">
            <a:noFill/>
            <a:miter lim="800000"/>
            <a:headEnd/>
            <a:tailEnd/>
          </a:ln>
        </p:spPr>
      </p:pic>
      <p:pic>
        <p:nvPicPr>
          <p:cNvPr id="5" name="Picture 3" descr="G:\CFA-Enterprise-PMO\StratComms\Templates\Generic\CFA PPT FOOTER.png"/>
          <p:cNvPicPr>
            <a:picLocks noChangeAspect="1" noChangeArrowheads="1"/>
          </p:cNvPicPr>
          <p:nvPr userDrawn="1"/>
        </p:nvPicPr>
        <p:blipFill>
          <a:blip r:embed="rId3"/>
          <a:srcRect/>
          <a:stretch>
            <a:fillRect/>
          </a:stretch>
        </p:blipFill>
        <p:spPr bwMode="auto">
          <a:xfrm>
            <a:off x="465667" y="6254750"/>
            <a:ext cx="11258551" cy="603250"/>
          </a:xfrm>
          <a:prstGeom prst="rect">
            <a:avLst/>
          </a:prstGeom>
          <a:noFill/>
          <a:ln w="9525">
            <a:noFill/>
            <a:miter lim="800000"/>
            <a:headEnd/>
            <a:tailEnd/>
          </a:ln>
        </p:spPr>
      </p:pic>
      <p:sp>
        <p:nvSpPr>
          <p:cNvPr id="3" name="Title Placeholder 1"/>
          <p:cNvSpPr>
            <a:spLocks noGrp="1"/>
          </p:cNvSpPr>
          <p:nvPr>
            <p:ph type="title"/>
          </p:nvPr>
        </p:nvSpPr>
        <p:spPr>
          <a:xfrm>
            <a:off x="609600" y="27463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a:t>Click to edit Master title style</a:t>
            </a:r>
            <a:endParaRPr lang="en-AU"/>
          </a:p>
        </p:txBody>
      </p:sp>
      <p:sp>
        <p:nvSpPr>
          <p:cNvPr id="6" name="Text Placeholder 15"/>
          <p:cNvSpPr>
            <a:spLocks noGrp="1"/>
          </p:cNvSpPr>
          <p:nvPr>
            <p:ph type="body" sz="quarter" idx="10"/>
          </p:nvPr>
        </p:nvSpPr>
        <p:spPr>
          <a:xfrm>
            <a:off x="623394" y="2133601"/>
            <a:ext cx="8065525" cy="358775"/>
          </a:xfrm>
          <a:prstGeom prst="rect">
            <a:avLst/>
          </a:prstGeom>
        </p:spPr>
        <p:txBody>
          <a:bodyPr/>
          <a:lstStyle>
            <a:lvl1pPr marL="0" indent="0">
              <a:buNone/>
              <a:defRPr sz="1800" b="1">
                <a:solidFill>
                  <a:schemeClr val="bg1"/>
                </a:solidFill>
                <a:latin typeface="Arial" pitchFamily="34" charset="0"/>
                <a:cs typeface="Arial" pitchFamily="34" charset="0"/>
              </a:defRPr>
            </a:lvl1pPr>
          </a:lstStyle>
          <a:p>
            <a:pPr lvl="0"/>
            <a:r>
              <a:rPr lang="en-US"/>
              <a:t>Edit Master text styles</a:t>
            </a:r>
          </a:p>
        </p:txBody>
      </p:sp>
    </p:spTree>
    <p:extLst>
      <p:ext uri="{BB962C8B-B14F-4D97-AF65-F5344CB8AC3E}">
        <p14:creationId xmlns:p14="http://schemas.microsoft.com/office/powerpoint/2010/main" val="2199124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 Career FF">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1651" y="3065654"/>
            <a:ext cx="11214100" cy="3792346"/>
          </a:xfrm>
          <a:prstGeom prst="rect">
            <a:avLst/>
          </a:prstGeom>
          <a:noFill/>
          <a:ln w="9525">
            <a:noFill/>
            <a:miter lim="800000"/>
            <a:headEnd/>
            <a:tailEnd/>
          </a:ln>
        </p:spPr>
      </p:pic>
      <p:pic>
        <p:nvPicPr>
          <p:cNvPr id="5" name="Picture 5" descr="G:\CFA-Enterprise-PMO\StratComms\Templates\Generic\CFA PPT FOOTER.png"/>
          <p:cNvPicPr>
            <a:picLocks noChangeAspect="1" noChangeArrowheads="1"/>
          </p:cNvPicPr>
          <p:nvPr userDrawn="1"/>
        </p:nvPicPr>
        <p:blipFill>
          <a:blip r:embed="rId3"/>
          <a:srcRect/>
          <a:stretch>
            <a:fillRect/>
          </a:stretch>
        </p:blipFill>
        <p:spPr bwMode="auto">
          <a:xfrm>
            <a:off x="501651" y="6254750"/>
            <a:ext cx="11214100" cy="603250"/>
          </a:xfrm>
          <a:prstGeom prst="rect">
            <a:avLst/>
          </a:prstGeom>
          <a:noFill/>
          <a:ln w="9525">
            <a:noFill/>
            <a:miter lim="800000"/>
            <a:headEnd/>
            <a:tailEnd/>
          </a:ln>
        </p:spPr>
      </p:pic>
      <p:sp>
        <p:nvSpPr>
          <p:cNvPr id="3" name="Title Placeholder 1"/>
          <p:cNvSpPr>
            <a:spLocks noGrp="1"/>
          </p:cNvSpPr>
          <p:nvPr>
            <p:ph type="title" hasCustomPrompt="1"/>
          </p:nvPr>
        </p:nvSpPr>
        <p:spPr>
          <a:xfrm>
            <a:off x="609600" y="27463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err="1"/>
              <a:t>Clickto</a:t>
            </a:r>
            <a:r>
              <a:rPr lang="en-US"/>
              <a:t> edit Master title style</a:t>
            </a:r>
            <a:endParaRPr lang="en-AU"/>
          </a:p>
        </p:txBody>
      </p:sp>
      <p:sp>
        <p:nvSpPr>
          <p:cNvPr id="6" name="Text Placeholder 15"/>
          <p:cNvSpPr>
            <a:spLocks noGrp="1"/>
          </p:cNvSpPr>
          <p:nvPr>
            <p:ph type="body" sz="quarter" idx="10"/>
          </p:nvPr>
        </p:nvSpPr>
        <p:spPr>
          <a:xfrm>
            <a:off x="623394" y="2133601"/>
            <a:ext cx="8065525" cy="358775"/>
          </a:xfrm>
          <a:prstGeom prst="rect">
            <a:avLst/>
          </a:prstGeom>
        </p:spPr>
        <p:txBody>
          <a:bodyPr/>
          <a:lstStyle>
            <a:lvl1pPr marL="0" indent="0">
              <a:buNone/>
              <a:defRPr sz="1800" b="1">
                <a:solidFill>
                  <a:schemeClr val="bg1"/>
                </a:solidFill>
                <a:latin typeface="Arial" pitchFamily="34" charset="0"/>
                <a:cs typeface="Arial" pitchFamily="34" charset="0"/>
              </a:defRPr>
            </a:lvl1pPr>
          </a:lstStyle>
          <a:p>
            <a:pPr lvl="0"/>
            <a:r>
              <a:rPr lang="en-US"/>
              <a:t>Edit Master text styles</a:t>
            </a:r>
          </a:p>
        </p:txBody>
      </p:sp>
    </p:spTree>
    <p:extLst>
      <p:ext uri="{BB962C8B-B14F-4D97-AF65-F5344CB8AC3E}">
        <p14:creationId xmlns:p14="http://schemas.microsoft.com/office/powerpoint/2010/main" val="398255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1B">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BE680616-69F8-48B8-AFA0-4BD5BCB12BA3}"/>
              </a:ext>
            </a:extLst>
          </p:cNvPr>
          <p:cNvSpPr>
            <a:spLocks noGrp="1"/>
          </p:cNvSpPr>
          <p:nvPr>
            <p:ph type="pic" sz="quarter" idx="13" hasCustomPrompt="1"/>
          </p:nvPr>
        </p:nvSpPr>
        <p:spPr>
          <a:xfrm>
            <a:off x="0"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1493508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8EB7F99A-6C08-4F85-B394-26389671FADB}"/>
              </a:ext>
            </a:extLst>
          </p:cNvPr>
          <p:cNvSpPr>
            <a:spLocks noGrp="1"/>
          </p:cNvSpPr>
          <p:nvPr>
            <p:ph type="pic" sz="quarter" idx="10" hasCustomPrompt="1"/>
          </p:nvPr>
        </p:nvSpPr>
        <p:spPr>
          <a:xfrm>
            <a:off x="0" y="0"/>
            <a:ext cx="12191999" cy="3483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Tree>
    <p:extLst>
      <p:ext uri="{BB962C8B-B14F-4D97-AF65-F5344CB8AC3E}">
        <p14:creationId xmlns:p14="http://schemas.microsoft.com/office/powerpoint/2010/main" val="3589241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526DDA1-F859-413F-AA72-65B5EF098172}" type="datetimeFigureOut">
              <a:rPr lang="en-AU" smtClean="0"/>
              <a:t>14/05/2020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F42FBA-32BF-45B4-A6E4-20327072D5D6}" type="slidenum">
              <a:rPr lang="en-AU" smtClean="0"/>
              <a:t>‹#›</a:t>
            </a:fld>
            <a:endParaRPr lang="en-AU"/>
          </a:p>
        </p:txBody>
      </p:sp>
    </p:spTree>
    <p:extLst>
      <p:ext uri="{BB962C8B-B14F-4D97-AF65-F5344CB8AC3E}">
        <p14:creationId xmlns:p14="http://schemas.microsoft.com/office/powerpoint/2010/main" val="157892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B">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BE680616-69F8-48B8-AFA0-4BD5BCB12BA3}"/>
              </a:ext>
            </a:extLst>
          </p:cNvPr>
          <p:cNvSpPr>
            <a:spLocks noGrp="1"/>
          </p:cNvSpPr>
          <p:nvPr>
            <p:ph type="pic" sz="quarter" idx="13" hasCustomPrompt="1"/>
          </p:nvPr>
        </p:nvSpPr>
        <p:spPr>
          <a:xfrm>
            <a:off x="0"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211767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526DDA1-F859-413F-AA72-65B5EF098172}" type="datetimeFigureOut">
              <a:rPr lang="en-AU" smtClean="0"/>
              <a:t>14/05/2020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F42FBA-32BF-45B4-A6E4-20327072D5D6}" type="slidenum">
              <a:rPr lang="en-AU" smtClean="0"/>
              <a:t>‹#›</a:t>
            </a:fld>
            <a:endParaRPr lang="en-AU"/>
          </a:p>
        </p:txBody>
      </p:sp>
    </p:spTree>
    <p:extLst>
      <p:ext uri="{BB962C8B-B14F-4D97-AF65-F5344CB8AC3E}">
        <p14:creationId xmlns:p14="http://schemas.microsoft.com/office/powerpoint/2010/main" val="4173222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page + large tex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BD80AB-CBD8-E844-B832-578D04D95650}"/>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617803" y="1052736"/>
            <a:ext cx="11046816" cy="720080"/>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0"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a:t>Click to edit Master title style</a:t>
            </a:r>
          </a:p>
        </p:txBody>
      </p:sp>
      <p:sp>
        <p:nvSpPr>
          <p:cNvPr id="12" name="Text Placeholder 11"/>
          <p:cNvSpPr>
            <a:spLocks noGrp="1"/>
          </p:cNvSpPr>
          <p:nvPr>
            <p:ph type="body" sz="quarter" idx="10"/>
          </p:nvPr>
        </p:nvSpPr>
        <p:spPr>
          <a:xfrm>
            <a:off x="623392" y="1844824"/>
            <a:ext cx="11041227" cy="4392488"/>
          </a:xfrm>
          <a:prstGeom prst="rect">
            <a:avLst/>
          </a:prstGeom>
        </p:spPr>
        <p:txBody>
          <a:bodyPr/>
          <a:lstStyle>
            <a:lvl1pPr>
              <a:buClr>
                <a:srgbClr val="CF0C2F"/>
              </a:buClr>
              <a:defRPr sz="3000">
                <a:latin typeface="Arial" pitchFamily="34" charset="0"/>
                <a:cs typeface="Arial" pitchFamily="34" charset="0"/>
              </a:defRPr>
            </a:lvl1pPr>
            <a:lvl2pPr>
              <a:buClr>
                <a:srgbClr val="CF0C2F"/>
              </a:buClr>
              <a:defRPr/>
            </a:lvl2pPr>
            <a:lvl3pPr marL="1257300" indent="-342900">
              <a:buClr>
                <a:srgbClr val="CF0C2F"/>
              </a:buClr>
              <a:buFont typeface="Arial" pitchFamily="34" charset="0"/>
              <a:buChar char="•"/>
              <a:defRPr/>
            </a:lvl3pPr>
            <a:lvl4pPr>
              <a:buClr>
                <a:srgbClr val="CF0C2F"/>
              </a:buClr>
              <a:defRPr/>
            </a:lvl4pPr>
            <a:lvl5pPr>
              <a:buClr>
                <a:srgbClr val="CF0C2F"/>
              </a:buClr>
              <a:defRPr/>
            </a:lvl5pPr>
          </a:lstStyle>
          <a:p>
            <a:pPr lvl="0"/>
            <a:r>
              <a:rPr lang="en-US"/>
              <a:t>Click to edit Master text styles</a:t>
            </a:r>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1" name="Straight Connector 10"/>
          <p:cNvCxnSpPr/>
          <p:nvPr userDrawn="1"/>
        </p:nvCxnSpPr>
        <p:spPr>
          <a:xfrm flipH="1">
            <a:off x="478367"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908C0E6-4C16-9F48-93DF-0E598B526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16815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page + tex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04A9AD-8536-DC4A-BF6C-BFA20E5707C3}"/>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623392" y="1052736"/>
            <a:ext cx="11041227" cy="720080"/>
          </a:xfrm>
          <a:prstGeom prst="rect">
            <a:avLst/>
          </a:prstGeom>
        </p:spPr>
        <p:txBody>
          <a:bodyPr/>
          <a:lstStyle>
            <a:lvl1pPr marL="0" indent="0" algn="l">
              <a:buNone/>
              <a:defRPr lang="en-AU" sz="3200" b="1" i="0" u="none" strike="noStrike" baseline="0" smtClean="0">
                <a:solidFill>
                  <a:srgbClr val="CF0C2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0"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BoldMT"/>
              </a:defRPr>
            </a:lvl1pPr>
          </a:lstStyle>
          <a:p>
            <a:r>
              <a:rPr lang="en-US"/>
              <a:t>Click to edit Master title style</a:t>
            </a:r>
          </a:p>
        </p:txBody>
      </p:sp>
      <p:sp>
        <p:nvSpPr>
          <p:cNvPr id="12" name="Text Placeholder 11"/>
          <p:cNvSpPr>
            <a:spLocks noGrp="1"/>
          </p:cNvSpPr>
          <p:nvPr>
            <p:ph type="body" sz="quarter" idx="10"/>
          </p:nvPr>
        </p:nvSpPr>
        <p:spPr>
          <a:xfrm>
            <a:off x="623392" y="1844824"/>
            <a:ext cx="11041227" cy="4392488"/>
          </a:xfrm>
          <a:prstGeom prst="rect">
            <a:avLst/>
          </a:prstGeom>
        </p:spPr>
        <p:txBody>
          <a:bodyPr/>
          <a:lstStyle>
            <a:lvl1pPr>
              <a:buClr>
                <a:srgbClr val="CF0C2F"/>
              </a:buClr>
              <a:defRPr sz="3000">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1" name="Straight Connector 10"/>
          <p:cNvCxnSpPr/>
          <p:nvPr userDrawn="1"/>
        </p:nvCxnSpPr>
        <p:spPr>
          <a:xfrm flipH="1">
            <a:off x="478367"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3F6AFED-4F2A-CB4A-9F3E-930120FEB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95430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age + text + image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9DC04B-1582-4247-B2EF-2A804BE60AA4}"/>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a:t>Click to edit Master title style</a:t>
            </a:r>
          </a:p>
        </p:txBody>
      </p:sp>
      <p:sp>
        <p:nvSpPr>
          <p:cNvPr id="4" name="Subtitle 2"/>
          <p:cNvSpPr>
            <a:spLocks noGrp="1"/>
          </p:cNvSpPr>
          <p:nvPr>
            <p:ph type="subTitle" idx="1"/>
          </p:nvPr>
        </p:nvSpPr>
        <p:spPr>
          <a:xfrm>
            <a:off x="623392" y="1052736"/>
            <a:ext cx="11041227" cy="504056"/>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0" name="Straight Connector 9"/>
          <p:cNvCxnSpPr/>
          <p:nvPr userDrawn="1"/>
        </p:nvCxnSpPr>
        <p:spPr>
          <a:xfrm flipH="1">
            <a:off x="383646"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624946" y="1844825"/>
            <a:ext cx="5952397" cy="4105126"/>
          </a:xfrm>
          <a:prstGeom prst="rect">
            <a:avLst/>
          </a:prstGeom>
        </p:spPr>
        <p:txBody>
          <a:bodyPr/>
          <a:lstStyle>
            <a:lvl1pPr marL="457200" indent="-457200">
              <a:buClr>
                <a:srgbClr val="CF0C2F"/>
              </a:buClr>
              <a:buFont typeface="Arial" pitchFamily="34" charset="0"/>
              <a:buChar char="•"/>
              <a:defRPr>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ClipArt Placeholder 8"/>
          <p:cNvSpPr>
            <a:spLocks noGrp="1"/>
          </p:cNvSpPr>
          <p:nvPr>
            <p:ph type="clipArt" sz="quarter" idx="11"/>
          </p:nvPr>
        </p:nvSpPr>
        <p:spPr>
          <a:xfrm>
            <a:off x="6961386" y="1844824"/>
            <a:ext cx="4703233" cy="4177656"/>
          </a:xfrm>
          <a:prstGeom prst="rect">
            <a:avLst/>
          </a:prstGeom>
        </p:spPr>
        <p:txBody>
          <a:bodyPr/>
          <a:lstStyle>
            <a:lvl1pPr>
              <a:defRPr>
                <a:latin typeface="Arial" pitchFamily="34" charset="0"/>
                <a:cs typeface="Arial" pitchFamily="34" charset="0"/>
              </a:defRPr>
            </a:lvl1pPr>
          </a:lstStyle>
          <a:p>
            <a:endParaRPr lang="en-AU"/>
          </a:p>
        </p:txBody>
      </p:sp>
      <p:pic>
        <p:nvPicPr>
          <p:cNvPr id="14" name="Picture 13">
            <a:extLst>
              <a:ext uri="{FF2B5EF4-FFF2-40B4-BE49-F238E27FC236}">
                <a16:creationId xmlns:a16="http://schemas.microsoft.com/office/drawing/2014/main" id="{B2DC626B-9479-BA41-A0E8-F85DC1B06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1431601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page + text + image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4463F2-121A-3E4F-87BF-35A84EF0A992}"/>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a:t>Click to edit Master title style</a:t>
            </a:r>
          </a:p>
        </p:txBody>
      </p:sp>
      <p:sp>
        <p:nvSpPr>
          <p:cNvPr id="4" name="Subtitle 2"/>
          <p:cNvSpPr>
            <a:spLocks noGrp="1"/>
          </p:cNvSpPr>
          <p:nvPr>
            <p:ph type="subTitle" idx="1"/>
          </p:nvPr>
        </p:nvSpPr>
        <p:spPr>
          <a:xfrm>
            <a:off x="623392" y="1052736"/>
            <a:ext cx="11041227" cy="504056"/>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0" name="Straight Connector 9"/>
          <p:cNvCxnSpPr/>
          <p:nvPr userDrawn="1"/>
        </p:nvCxnSpPr>
        <p:spPr>
          <a:xfrm flipH="1">
            <a:off x="383646"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5670748" y="1844825"/>
            <a:ext cx="5952397" cy="4105126"/>
          </a:xfrm>
          <a:prstGeom prst="rect">
            <a:avLst/>
          </a:prstGeom>
        </p:spPr>
        <p:txBody>
          <a:bodyPr/>
          <a:lstStyle>
            <a:lvl1pPr marL="457200" indent="-457200">
              <a:buClr>
                <a:srgbClr val="CF0C2F"/>
              </a:buClr>
              <a:buFont typeface="Arial" pitchFamily="34" charset="0"/>
              <a:buChar char="•"/>
              <a:defRPr>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ClipArt Placeholder 8"/>
          <p:cNvSpPr>
            <a:spLocks noGrp="1"/>
          </p:cNvSpPr>
          <p:nvPr>
            <p:ph type="clipArt" sz="quarter" idx="11"/>
          </p:nvPr>
        </p:nvSpPr>
        <p:spPr>
          <a:xfrm>
            <a:off x="623393" y="1844824"/>
            <a:ext cx="4703233" cy="4177656"/>
          </a:xfrm>
          <a:prstGeom prst="rect">
            <a:avLst/>
          </a:prstGeom>
        </p:spPr>
        <p:txBody>
          <a:bodyPr/>
          <a:lstStyle>
            <a:lvl1pPr>
              <a:defRPr>
                <a:latin typeface="Arial" pitchFamily="34" charset="0"/>
                <a:cs typeface="Arial" pitchFamily="34" charset="0"/>
              </a:defRPr>
            </a:lvl1pPr>
          </a:lstStyle>
          <a:p>
            <a:endParaRPr lang="en-AU"/>
          </a:p>
        </p:txBody>
      </p:sp>
      <p:pic>
        <p:nvPicPr>
          <p:cNvPr id="14" name="Picture 13">
            <a:extLst>
              <a:ext uri="{FF2B5EF4-FFF2-40B4-BE49-F238E27FC236}">
                <a16:creationId xmlns:a16="http://schemas.microsoft.com/office/drawing/2014/main" id="{C640828F-2718-604F-A3B0-023841C7D9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4195644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page + text + tex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8D7D1B-ABFC-6640-8339-C266DDB04D7B}"/>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a:t>Click to edit Master title style</a:t>
            </a:r>
          </a:p>
        </p:txBody>
      </p:sp>
      <p:sp>
        <p:nvSpPr>
          <p:cNvPr id="4" name="Subtitle 2"/>
          <p:cNvSpPr>
            <a:spLocks noGrp="1"/>
          </p:cNvSpPr>
          <p:nvPr>
            <p:ph type="subTitle" idx="1"/>
          </p:nvPr>
        </p:nvSpPr>
        <p:spPr>
          <a:xfrm>
            <a:off x="623392" y="1052736"/>
            <a:ext cx="11041227" cy="504056"/>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0" name="Straight Connector 9"/>
          <p:cNvCxnSpPr/>
          <p:nvPr userDrawn="1"/>
        </p:nvCxnSpPr>
        <p:spPr>
          <a:xfrm flipH="1">
            <a:off x="383646"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6344113" y="1844824"/>
            <a:ext cx="5279033" cy="4105126"/>
          </a:xfrm>
          <a:prstGeom prst="rect">
            <a:avLst/>
          </a:prstGeom>
        </p:spPr>
        <p:txBody>
          <a:bodyPr/>
          <a:lstStyle>
            <a:lvl1pPr marL="457200" indent="-457200">
              <a:buClr>
                <a:srgbClr val="CF0C2F"/>
              </a:buClr>
              <a:buFont typeface="Arial" pitchFamily="34" charset="0"/>
              <a:buChar char="•"/>
              <a:defRPr>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11"/>
          <p:cNvSpPr>
            <a:spLocks noGrp="1"/>
          </p:cNvSpPr>
          <p:nvPr>
            <p:ph type="body" sz="quarter" idx="11"/>
          </p:nvPr>
        </p:nvSpPr>
        <p:spPr>
          <a:xfrm>
            <a:off x="623393" y="1844824"/>
            <a:ext cx="5279033" cy="4105126"/>
          </a:xfrm>
          <a:prstGeom prst="rect">
            <a:avLst/>
          </a:prstGeom>
        </p:spPr>
        <p:txBody>
          <a:bodyPr/>
          <a:lstStyle>
            <a:lvl1pPr marL="457200" indent="-457200">
              <a:buClr>
                <a:srgbClr val="CF0C2F"/>
              </a:buClr>
              <a:buFont typeface="Arial" pitchFamily="34" charset="0"/>
              <a:buChar char="•"/>
              <a:defRPr>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4" name="Picture 13">
            <a:extLst>
              <a:ext uri="{FF2B5EF4-FFF2-40B4-BE49-F238E27FC236}">
                <a16:creationId xmlns:a16="http://schemas.microsoft.com/office/drawing/2014/main" id="{5F948958-58C1-364D-B3A4-46A085E3D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226894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A">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63B037-BFF2-4356-8838-009C6B8AEEBB}"/>
              </a:ext>
            </a:extLst>
          </p:cNvPr>
          <p:cNvSpPr>
            <a:spLocks noGrp="1"/>
          </p:cNvSpPr>
          <p:nvPr>
            <p:ph type="pic" sz="quarter" idx="13" hasCustomPrompt="1"/>
          </p:nvPr>
        </p:nvSpPr>
        <p:spPr>
          <a:xfrm>
            <a:off x="6087936"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178357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B">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4705C2AF-50F6-4C8F-8D3B-8C1B0420E38B}"/>
              </a:ext>
            </a:extLst>
          </p:cNvPr>
          <p:cNvSpPr>
            <a:spLocks noGrp="1"/>
          </p:cNvSpPr>
          <p:nvPr>
            <p:ph type="pic" sz="quarter" idx="13" hasCustomPrompt="1"/>
          </p:nvPr>
        </p:nvSpPr>
        <p:spPr>
          <a:xfrm>
            <a:off x="6087936"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411792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8EB7F99A-6C08-4F85-B394-26389671FADB}"/>
              </a:ext>
            </a:extLst>
          </p:cNvPr>
          <p:cNvSpPr>
            <a:spLocks noGrp="1"/>
          </p:cNvSpPr>
          <p:nvPr>
            <p:ph type="pic" sz="quarter" idx="10" hasCustomPrompt="1"/>
          </p:nvPr>
        </p:nvSpPr>
        <p:spPr>
          <a:xfrm>
            <a:off x="0" y="0"/>
            <a:ext cx="12191999" cy="3483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Tree>
    <p:extLst>
      <p:ext uri="{BB962C8B-B14F-4D97-AF65-F5344CB8AC3E}">
        <p14:creationId xmlns:p14="http://schemas.microsoft.com/office/powerpoint/2010/main" val="85261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03F6BBB6-59C4-492E-9479-AAE6837FB721}"/>
              </a:ext>
            </a:extLst>
          </p:cNvPr>
          <p:cNvSpPr>
            <a:spLocks noGrp="1"/>
          </p:cNvSpPr>
          <p:nvPr>
            <p:ph type="pic" sz="quarter" idx="11" hasCustomPrompt="1"/>
          </p:nvPr>
        </p:nvSpPr>
        <p:spPr>
          <a:xfrm>
            <a:off x="0" y="4456508"/>
            <a:ext cx="12188562" cy="2182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Tree>
    <p:extLst>
      <p:ext uri="{BB962C8B-B14F-4D97-AF65-F5344CB8AC3E}">
        <p14:creationId xmlns:p14="http://schemas.microsoft.com/office/powerpoint/2010/main" val="270409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Media Placeholder 8">
            <a:extLst>
              <a:ext uri="{FF2B5EF4-FFF2-40B4-BE49-F238E27FC236}">
                <a16:creationId xmlns:a16="http://schemas.microsoft.com/office/drawing/2014/main" id="{EC43A957-509F-4CE4-81D8-CAF10120F867}"/>
              </a:ext>
            </a:extLst>
          </p:cNvPr>
          <p:cNvSpPr>
            <a:spLocks noGrp="1"/>
          </p:cNvSpPr>
          <p:nvPr>
            <p:ph type="media"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video</a:t>
            </a:r>
          </a:p>
        </p:txBody>
      </p:sp>
    </p:spTree>
    <p:extLst>
      <p:ext uri="{BB962C8B-B14F-4D97-AF65-F5344CB8AC3E}">
        <p14:creationId xmlns:p14="http://schemas.microsoft.com/office/powerpoint/2010/main" val="347534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gallery slide">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2E71F760-D8E2-49C3-8DCD-6D13AD476945}"/>
              </a:ext>
            </a:extLst>
          </p:cNvPr>
          <p:cNvSpPr>
            <a:spLocks noGrp="1"/>
          </p:cNvSpPr>
          <p:nvPr>
            <p:ph type="pic" sz="quarter" idx="10" hasCustomPrompt="1"/>
          </p:nvPr>
        </p:nvSpPr>
        <p:spPr>
          <a:xfrm>
            <a:off x="838201" y="978612"/>
            <a:ext cx="2546684" cy="34004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9" name="Рисунок 7">
            <a:extLst>
              <a:ext uri="{FF2B5EF4-FFF2-40B4-BE49-F238E27FC236}">
                <a16:creationId xmlns:a16="http://schemas.microsoft.com/office/drawing/2014/main" id="{4313ECA5-1823-45E9-B802-7EF8754688FA}"/>
              </a:ext>
            </a:extLst>
          </p:cNvPr>
          <p:cNvSpPr>
            <a:spLocks noGrp="1"/>
          </p:cNvSpPr>
          <p:nvPr>
            <p:ph type="pic" sz="quarter" idx="11" hasCustomPrompt="1"/>
          </p:nvPr>
        </p:nvSpPr>
        <p:spPr>
          <a:xfrm>
            <a:off x="3597444" y="978612"/>
            <a:ext cx="3124199" cy="194079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0" name="Рисунок 7">
            <a:extLst>
              <a:ext uri="{FF2B5EF4-FFF2-40B4-BE49-F238E27FC236}">
                <a16:creationId xmlns:a16="http://schemas.microsoft.com/office/drawing/2014/main" id="{678DE494-026D-46EB-AE97-950BE51404D8}"/>
              </a:ext>
            </a:extLst>
          </p:cNvPr>
          <p:cNvSpPr>
            <a:spLocks noGrp="1"/>
          </p:cNvSpPr>
          <p:nvPr>
            <p:ph type="pic" sz="quarter" idx="12" hasCustomPrompt="1"/>
          </p:nvPr>
        </p:nvSpPr>
        <p:spPr>
          <a:xfrm>
            <a:off x="3597444" y="3095843"/>
            <a:ext cx="3124199" cy="266257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1" name="Рисунок 7">
            <a:extLst>
              <a:ext uri="{FF2B5EF4-FFF2-40B4-BE49-F238E27FC236}">
                <a16:creationId xmlns:a16="http://schemas.microsoft.com/office/drawing/2014/main" id="{3A166C05-1AAB-42C8-8443-07D3CB54CB15}"/>
              </a:ext>
            </a:extLst>
          </p:cNvPr>
          <p:cNvSpPr>
            <a:spLocks noGrp="1"/>
          </p:cNvSpPr>
          <p:nvPr>
            <p:ph type="pic" sz="quarter" idx="13" hasCustomPrompt="1"/>
          </p:nvPr>
        </p:nvSpPr>
        <p:spPr>
          <a:xfrm>
            <a:off x="6934201" y="978612"/>
            <a:ext cx="2241884" cy="34004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2" name="Рисунок 7">
            <a:extLst>
              <a:ext uri="{FF2B5EF4-FFF2-40B4-BE49-F238E27FC236}">
                <a16:creationId xmlns:a16="http://schemas.microsoft.com/office/drawing/2014/main" id="{08F35A9A-963E-43F0-B1E5-09AF445CBB15}"/>
              </a:ext>
            </a:extLst>
          </p:cNvPr>
          <p:cNvSpPr>
            <a:spLocks noGrp="1"/>
          </p:cNvSpPr>
          <p:nvPr>
            <p:ph type="pic" sz="quarter" idx="14" hasCustomPrompt="1"/>
          </p:nvPr>
        </p:nvSpPr>
        <p:spPr>
          <a:xfrm>
            <a:off x="6934201" y="4571488"/>
            <a:ext cx="2241884" cy="118693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3" name="Рисунок 7">
            <a:extLst>
              <a:ext uri="{FF2B5EF4-FFF2-40B4-BE49-F238E27FC236}">
                <a16:creationId xmlns:a16="http://schemas.microsoft.com/office/drawing/2014/main" id="{86A9B4E1-38C8-45A5-989C-EF1BE9F315CD}"/>
              </a:ext>
            </a:extLst>
          </p:cNvPr>
          <p:cNvSpPr>
            <a:spLocks noGrp="1"/>
          </p:cNvSpPr>
          <p:nvPr>
            <p:ph type="pic" sz="quarter" idx="15" hasCustomPrompt="1"/>
          </p:nvPr>
        </p:nvSpPr>
        <p:spPr>
          <a:xfrm>
            <a:off x="9388644" y="978612"/>
            <a:ext cx="2001251" cy="47798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4" name="Рисунок 7">
            <a:extLst>
              <a:ext uri="{FF2B5EF4-FFF2-40B4-BE49-F238E27FC236}">
                <a16:creationId xmlns:a16="http://schemas.microsoft.com/office/drawing/2014/main" id="{8202ACAC-F2CF-4CA4-BC54-6B35AB568FEB}"/>
              </a:ext>
            </a:extLst>
          </p:cNvPr>
          <p:cNvSpPr>
            <a:spLocks noGrp="1"/>
          </p:cNvSpPr>
          <p:nvPr>
            <p:ph type="pic" sz="quarter" idx="16" hasCustomPrompt="1"/>
          </p:nvPr>
        </p:nvSpPr>
        <p:spPr>
          <a:xfrm>
            <a:off x="838201" y="4571488"/>
            <a:ext cx="2546684" cy="118693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Tree>
    <p:extLst>
      <p:ext uri="{BB962C8B-B14F-4D97-AF65-F5344CB8AC3E}">
        <p14:creationId xmlns:p14="http://schemas.microsoft.com/office/powerpoint/2010/main" val="314545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s and tables background">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5DE40FA1-6A9C-40A9-ADBE-C4092A0B1024}"/>
              </a:ext>
            </a:extLst>
          </p:cNvPr>
          <p:cNvSpPr/>
          <p:nvPr userDrawn="1"/>
        </p:nvSpPr>
        <p:spPr>
          <a:xfrm>
            <a:off x="1" y="3311913"/>
            <a:ext cx="5285678" cy="3546088"/>
          </a:xfrm>
          <a:custGeom>
            <a:avLst/>
            <a:gdLst>
              <a:gd name="connsiteX0" fmla="*/ 0 w 5298635"/>
              <a:gd name="connsiteY0" fmla="*/ 0 h 6252529"/>
              <a:gd name="connsiteX1" fmla="*/ 5298635 w 5298635"/>
              <a:gd name="connsiteY1" fmla="*/ 0 h 6252529"/>
              <a:gd name="connsiteX2" fmla="*/ 5298635 w 5298635"/>
              <a:gd name="connsiteY2" fmla="*/ 6252529 h 6252529"/>
              <a:gd name="connsiteX3" fmla="*/ 0 w 5298635"/>
              <a:gd name="connsiteY3" fmla="*/ 6252529 h 6252529"/>
              <a:gd name="connsiteX4" fmla="*/ 0 w 5298635"/>
              <a:gd name="connsiteY4" fmla="*/ 0 h 6252529"/>
              <a:gd name="connsiteX0" fmla="*/ 0 w 5298635"/>
              <a:gd name="connsiteY0" fmla="*/ 0 h 6252529"/>
              <a:gd name="connsiteX1" fmla="*/ 4427778 w 5298635"/>
              <a:gd name="connsiteY1" fmla="*/ 1059543 h 6252529"/>
              <a:gd name="connsiteX2" fmla="*/ 5298635 w 5298635"/>
              <a:gd name="connsiteY2" fmla="*/ 6252529 h 6252529"/>
              <a:gd name="connsiteX3" fmla="*/ 0 w 5298635"/>
              <a:gd name="connsiteY3" fmla="*/ 6252529 h 6252529"/>
              <a:gd name="connsiteX4" fmla="*/ 0 w 5298635"/>
              <a:gd name="connsiteY4" fmla="*/ 0 h 6252529"/>
              <a:gd name="connsiteX0" fmla="*/ 0 w 5298635"/>
              <a:gd name="connsiteY0" fmla="*/ 0 h 6252529"/>
              <a:gd name="connsiteX1" fmla="*/ 4718064 w 5298635"/>
              <a:gd name="connsiteY1" fmla="*/ 3236685 h 6252529"/>
              <a:gd name="connsiteX2" fmla="*/ 5298635 w 5298635"/>
              <a:gd name="connsiteY2" fmla="*/ 6252529 h 6252529"/>
              <a:gd name="connsiteX3" fmla="*/ 0 w 5298635"/>
              <a:gd name="connsiteY3" fmla="*/ 6252529 h 6252529"/>
              <a:gd name="connsiteX4" fmla="*/ 0 w 5298635"/>
              <a:gd name="connsiteY4" fmla="*/ 0 h 6252529"/>
              <a:gd name="connsiteX0" fmla="*/ 14515 w 5298635"/>
              <a:gd name="connsiteY0" fmla="*/ 0 h 3857672"/>
              <a:gd name="connsiteX1" fmla="*/ 4718064 w 5298635"/>
              <a:gd name="connsiteY1" fmla="*/ 841828 h 3857672"/>
              <a:gd name="connsiteX2" fmla="*/ 5298635 w 5298635"/>
              <a:gd name="connsiteY2" fmla="*/ 3857672 h 3857672"/>
              <a:gd name="connsiteX3" fmla="*/ 0 w 5298635"/>
              <a:gd name="connsiteY3" fmla="*/ 3857672 h 3857672"/>
              <a:gd name="connsiteX4" fmla="*/ 14515 w 5298635"/>
              <a:gd name="connsiteY4" fmla="*/ 0 h 3857672"/>
              <a:gd name="connsiteX0" fmla="*/ 14515 w 5298635"/>
              <a:gd name="connsiteY0" fmla="*/ 0 h 3857672"/>
              <a:gd name="connsiteX1" fmla="*/ 4543892 w 5298635"/>
              <a:gd name="connsiteY1" fmla="*/ 522513 h 3857672"/>
              <a:gd name="connsiteX2" fmla="*/ 5298635 w 5298635"/>
              <a:gd name="connsiteY2" fmla="*/ 3857672 h 3857672"/>
              <a:gd name="connsiteX3" fmla="*/ 0 w 5298635"/>
              <a:gd name="connsiteY3" fmla="*/ 3857672 h 3857672"/>
              <a:gd name="connsiteX4" fmla="*/ 14515 w 5298635"/>
              <a:gd name="connsiteY4" fmla="*/ 0 h 3857672"/>
              <a:gd name="connsiteX0" fmla="*/ 1396 w 5300030"/>
              <a:gd name="connsiteY0" fmla="*/ 0 h 4162472"/>
              <a:gd name="connsiteX1" fmla="*/ 4545287 w 5300030"/>
              <a:gd name="connsiteY1" fmla="*/ 827313 h 4162472"/>
              <a:gd name="connsiteX2" fmla="*/ 5300030 w 5300030"/>
              <a:gd name="connsiteY2" fmla="*/ 4162472 h 4162472"/>
              <a:gd name="connsiteX3" fmla="*/ 1395 w 5300030"/>
              <a:gd name="connsiteY3" fmla="*/ 4162472 h 4162472"/>
              <a:gd name="connsiteX4" fmla="*/ 1396 w 5300030"/>
              <a:gd name="connsiteY4" fmla="*/ 0 h 4162472"/>
              <a:gd name="connsiteX0" fmla="*/ 1396 w 5300030"/>
              <a:gd name="connsiteY0" fmla="*/ 0 h 4162472"/>
              <a:gd name="connsiteX1" fmla="*/ 4809586 w 5300030"/>
              <a:gd name="connsiteY1" fmla="*/ 988712 h 4162472"/>
              <a:gd name="connsiteX2" fmla="*/ 5300030 w 5300030"/>
              <a:gd name="connsiteY2" fmla="*/ 4162472 h 4162472"/>
              <a:gd name="connsiteX3" fmla="*/ 1395 w 5300030"/>
              <a:gd name="connsiteY3" fmla="*/ 4162472 h 4162472"/>
              <a:gd name="connsiteX4" fmla="*/ 1396 w 5300030"/>
              <a:gd name="connsiteY4" fmla="*/ 0 h 4162472"/>
              <a:gd name="connsiteX0" fmla="*/ 1396 w 5300030"/>
              <a:gd name="connsiteY0" fmla="*/ 0 h 4162472"/>
              <a:gd name="connsiteX1" fmla="*/ 5020435 w 5300030"/>
              <a:gd name="connsiteY1" fmla="*/ 1356147 h 4162472"/>
              <a:gd name="connsiteX2" fmla="*/ 5300030 w 5300030"/>
              <a:gd name="connsiteY2" fmla="*/ 4162472 h 4162472"/>
              <a:gd name="connsiteX3" fmla="*/ 1395 w 5300030"/>
              <a:gd name="connsiteY3" fmla="*/ 4162472 h 4162472"/>
              <a:gd name="connsiteX4" fmla="*/ 1396 w 5300030"/>
              <a:gd name="connsiteY4" fmla="*/ 0 h 4162472"/>
              <a:gd name="connsiteX0" fmla="*/ 1396 w 6016916"/>
              <a:gd name="connsiteY0" fmla="*/ 0 h 4175142"/>
              <a:gd name="connsiteX1" fmla="*/ 5020435 w 6016916"/>
              <a:gd name="connsiteY1" fmla="*/ 1356147 h 4175142"/>
              <a:gd name="connsiteX2" fmla="*/ 6016916 w 6016916"/>
              <a:gd name="connsiteY2" fmla="*/ 4175142 h 4175142"/>
              <a:gd name="connsiteX3" fmla="*/ 1395 w 6016916"/>
              <a:gd name="connsiteY3" fmla="*/ 4162472 h 4175142"/>
              <a:gd name="connsiteX4" fmla="*/ 1396 w 6016916"/>
              <a:gd name="connsiteY4" fmla="*/ 0 h 4175142"/>
              <a:gd name="connsiteX0" fmla="*/ 1396 w 6021475"/>
              <a:gd name="connsiteY0" fmla="*/ 0 h 4162814"/>
              <a:gd name="connsiteX1" fmla="*/ 5020435 w 6021475"/>
              <a:gd name="connsiteY1" fmla="*/ 1356147 h 4162814"/>
              <a:gd name="connsiteX2" fmla="*/ 6021475 w 6021475"/>
              <a:gd name="connsiteY2" fmla="*/ 4162814 h 4162814"/>
              <a:gd name="connsiteX3" fmla="*/ 1395 w 6021475"/>
              <a:gd name="connsiteY3" fmla="*/ 4162472 h 4162814"/>
              <a:gd name="connsiteX4" fmla="*/ 1396 w 6021475"/>
              <a:gd name="connsiteY4" fmla="*/ 0 h 4162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1475" h="4162814">
                <a:moveTo>
                  <a:pt x="1396" y="0"/>
                </a:moveTo>
                <a:lnTo>
                  <a:pt x="5020435" y="1356147"/>
                </a:lnTo>
                <a:lnTo>
                  <a:pt x="6021475" y="4162814"/>
                </a:lnTo>
                <a:lnTo>
                  <a:pt x="1395" y="4162472"/>
                </a:lnTo>
                <a:cubicBezTo>
                  <a:pt x="6233" y="2876581"/>
                  <a:pt x="-3442" y="1285891"/>
                  <a:pt x="1396" y="0"/>
                </a:cubicBezTo>
                <a:close/>
              </a:path>
            </a:pathLst>
          </a:cu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694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72065-1082-4C41-898D-4C58318BC7D1}"/>
              </a:ext>
            </a:extLst>
          </p:cNvPr>
          <p:cNvSpPr/>
          <p:nvPr userDrawn="1"/>
        </p:nvSpPr>
        <p:spPr>
          <a:xfrm>
            <a:off x="0" y="6644381"/>
            <a:ext cx="12192000" cy="213619"/>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Parallelogram 7">
            <a:extLst>
              <a:ext uri="{FF2B5EF4-FFF2-40B4-BE49-F238E27FC236}">
                <a16:creationId xmlns:a16="http://schemas.microsoft.com/office/drawing/2014/main" id="{EF77FD0D-583C-422E-B5DC-7E7C1EBE7B6F}"/>
              </a:ext>
            </a:extLst>
          </p:cNvPr>
          <p:cNvSpPr/>
          <p:nvPr userDrawn="1"/>
        </p:nvSpPr>
        <p:spPr>
          <a:xfrm>
            <a:off x="10709158"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Parallelogram 8">
            <a:extLst>
              <a:ext uri="{FF2B5EF4-FFF2-40B4-BE49-F238E27FC236}">
                <a16:creationId xmlns:a16="http://schemas.microsoft.com/office/drawing/2014/main" id="{324D6AA4-1528-4CE7-990D-BD26371D9F7D}"/>
              </a:ext>
            </a:extLst>
          </p:cNvPr>
          <p:cNvSpPr/>
          <p:nvPr userDrawn="1"/>
        </p:nvSpPr>
        <p:spPr>
          <a:xfrm>
            <a:off x="10287056"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Parallelogram 9">
            <a:extLst>
              <a:ext uri="{FF2B5EF4-FFF2-40B4-BE49-F238E27FC236}">
                <a16:creationId xmlns:a16="http://schemas.microsoft.com/office/drawing/2014/main" id="{EE0512BE-6FC1-40CF-8892-EC55F1AA8BEE}"/>
              </a:ext>
            </a:extLst>
          </p:cNvPr>
          <p:cNvSpPr/>
          <p:nvPr userDrawn="1"/>
        </p:nvSpPr>
        <p:spPr>
          <a:xfrm>
            <a:off x="11131260"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Parallelogram 10">
            <a:extLst>
              <a:ext uri="{FF2B5EF4-FFF2-40B4-BE49-F238E27FC236}">
                <a16:creationId xmlns:a16="http://schemas.microsoft.com/office/drawing/2014/main" id="{D1C57EB9-DD30-4849-BE22-6DA91CB4F623}"/>
              </a:ext>
            </a:extLst>
          </p:cNvPr>
          <p:cNvSpPr/>
          <p:nvPr userDrawn="1"/>
        </p:nvSpPr>
        <p:spPr>
          <a:xfrm>
            <a:off x="11554412"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Parallelogram 11">
            <a:extLst>
              <a:ext uri="{FF2B5EF4-FFF2-40B4-BE49-F238E27FC236}">
                <a16:creationId xmlns:a16="http://schemas.microsoft.com/office/drawing/2014/main" id="{079B077D-96BF-4BEF-937D-3EE5F3AAA228}"/>
              </a:ext>
            </a:extLst>
          </p:cNvPr>
          <p:cNvSpPr/>
          <p:nvPr userDrawn="1"/>
        </p:nvSpPr>
        <p:spPr>
          <a:xfrm>
            <a:off x="11970541"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17F70B21-D5D6-4F35-9FC2-877151D34271}"/>
              </a:ext>
            </a:extLst>
          </p:cNvPr>
          <p:cNvSpPr/>
          <p:nvPr userDrawn="1"/>
        </p:nvSpPr>
        <p:spPr>
          <a:xfrm>
            <a:off x="12201728" y="5783952"/>
            <a:ext cx="249256" cy="107306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676786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7" r:id="rId5"/>
    <p:sldLayoutId id="2147483658" r:id="rId6"/>
    <p:sldLayoutId id="2147483659" r:id="rId7"/>
    <p:sldLayoutId id="2147483660" r:id="rId8"/>
    <p:sldLayoutId id="2147483661"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F5AC08-F553-2742-8281-978138EA9893}"/>
              </a:ext>
            </a:extLst>
          </p:cNvPr>
          <p:cNvSpPr/>
          <p:nvPr userDrawn="1"/>
        </p:nvSpPr>
        <p:spPr>
          <a:xfrm>
            <a:off x="480000" y="259200"/>
            <a:ext cx="11236800" cy="233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E9C05200-4EEC-2849-BEA0-96E5643BE6D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32597" y="404664"/>
            <a:ext cx="1440000" cy="1080000"/>
          </a:xfrm>
          <a:prstGeom prst="rect">
            <a:avLst/>
          </a:prstGeom>
        </p:spPr>
      </p:pic>
    </p:spTree>
    <p:extLst>
      <p:ext uri="{BB962C8B-B14F-4D97-AF65-F5344CB8AC3E}">
        <p14:creationId xmlns:p14="http://schemas.microsoft.com/office/powerpoint/2010/main" val="15943557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81" r:id="rId5"/>
    <p:sldLayoutId id="2147483682" r:id="rId6"/>
    <p:sldLayoutId id="2147483683" r:id="rId7"/>
    <p:sldLayoutId id="2147483684" r:id="rId8"/>
  </p:sldLayoutIdLst>
  <p:txStyles>
    <p:titleStyle>
      <a:lvl1pPr algn="l" rtl="0" eaLnBrk="1" fontAlgn="base" hangingPunct="1">
        <a:spcBef>
          <a:spcPct val="0"/>
        </a:spcBef>
        <a:spcAft>
          <a:spcPct val="0"/>
        </a:spcAft>
        <a:defRPr lang="en-AU" sz="3800" b="1" kern="1200">
          <a:solidFill>
            <a:schemeClr val="tx1"/>
          </a:solidFill>
          <a:latin typeface="+mj-lt"/>
          <a:ea typeface="+mj-ea"/>
          <a:cs typeface="+mj-cs"/>
        </a:defRPr>
      </a:lvl1pPr>
      <a:lvl2pPr algn="l" rtl="0" eaLnBrk="1" fontAlgn="base" hangingPunct="1">
        <a:spcBef>
          <a:spcPct val="0"/>
        </a:spcBef>
        <a:spcAft>
          <a:spcPct val="0"/>
        </a:spcAft>
        <a:defRPr sz="3800" b="1">
          <a:solidFill>
            <a:schemeClr val="tx1"/>
          </a:solidFill>
          <a:latin typeface="Calibri" pitchFamily="34" charset="0"/>
        </a:defRPr>
      </a:lvl2pPr>
      <a:lvl3pPr algn="l" rtl="0" eaLnBrk="1" fontAlgn="base" hangingPunct="1">
        <a:spcBef>
          <a:spcPct val="0"/>
        </a:spcBef>
        <a:spcAft>
          <a:spcPct val="0"/>
        </a:spcAft>
        <a:defRPr sz="3800" b="1">
          <a:solidFill>
            <a:schemeClr val="tx1"/>
          </a:solidFill>
          <a:latin typeface="Calibri" pitchFamily="34" charset="0"/>
        </a:defRPr>
      </a:lvl3pPr>
      <a:lvl4pPr algn="l" rtl="0" eaLnBrk="1" fontAlgn="base" hangingPunct="1">
        <a:spcBef>
          <a:spcPct val="0"/>
        </a:spcBef>
        <a:spcAft>
          <a:spcPct val="0"/>
        </a:spcAft>
        <a:defRPr sz="3800" b="1">
          <a:solidFill>
            <a:schemeClr val="tx1"/>
          </a:solidFill>
          <a:latin typeface="Calibri" pitchFamily="34" charset="0"/>
        </a:defRPr>
      </a:lvl4pPr>
      <a:lvl5pPr algn="l" rtl="0" eaLnBrk="1" fontAlgn="base" hangingPunct="1">
        <a:spcBef>
          <a:spcPct val="0"/>
        </a:spcBef>
        <a:spcAft>
          <a:spcPct val="0"/>
        </a:spcAft>
        <a:defRPr sz="3800" b="1">
          <a:solidFill>
            <a:schemeClr val="tx1"/>
          </a:solidFill>
          <a:latin typeface="Calibri" pitchFamily="34" charset="0"/>
        </a:defRPr>
      </a:lvl5pPr>
      <a:lvl6pPr marL="457200" algn="l" rtl="0" eaLnBrk="1" fontAlgn="base" hangingPunct="1">
        <a:spcBef>
          <a:spcPct val="0"/>
        </a:spcBef>
        <a:spcAft>
          <a:spcPct val="0"/>
        </a:spcAft>
        <a:defRPr sz="3800" b="1">
          <a:solidFill>
            <a:schemeClr val="tx1"/>
          </a:solidFill>
          <a:latin typeface="Calibri" pitchFamily="34" charset="0"/>
        </a:defRPr>
      </a:lvl6pPr>
      <a:lvl7pPr marL="914400" algn="l" rtl="0" eaLnBrk="1" fontAlgn="base" hangingPunct="1">
        <a:spcBef>
          <a:spcPct val="0"/>
        </a:spcBef>
        <a:spcAft>
          <a:spcPct val="0"/>
        </a:spcAft>
        <a:defRPr sz="3800" b="1">
          <a:solidFill>
            <a:schemeClr val="tx1"/>
          </a:solidFill>
          <a:latin typeface="Calibri" pitchFamily="34" charset="0"/>
        </a:defRPr>
      </a:lvl7pPr>
      <a:lvl8pPr marL="1371600" algn="l" rtl="0" eaLnBrk="1" fontAlgn="base" hangingPunct="1">
        <a:spcBef>
          <a:spcPct val="0"/>
        </a:spcBef>
        <a:spcAft>
          <a:spcPct val="0"/>
        </a:spcAft>
        <a:defRPr sz="3800" b="1">
          <a:solidFill>
            <a:schemeClr val="tx1"/>
          </a:solidFill>
          <a:latin typeface="Calibri" pitchFamily="34" charset="0"/>
        </a:defRPr>
      </a:lvl8pPr>
      <a:lvl9pPr marL="1828800" algn="l" rtl="0" eaLnBrk="1" fontAlgn="base" hangingPunct="1">
        <a:spcBef>
          <a:spcPct val="0"/>
        </a:spcBef>
        <a:spcAft>
          <a:spcPct val="0"/>
        </a:spcAft>
        <a:defRPr sz="38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14334F-BA7F-8D4E-A380-86B70D3B9867}"/>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 name="Straight Connector 3"/>
          <p:cNvCxnSpPr/>
          <p:nvPr userDrawn="1"/>
        </p:nvCxnSpPr>
        <p:spPr>
          <a:xfrm flipH="1">
            <a:off x="478367"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511DC1D-F1DB-FF4A-9E5A-DA597DD5E89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30405773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D23994-2111-4713-B32F-9242D3F99722}"/>
              </a:ext>
            </a:extLst>
          </p:cNvPr>
          <p:cNvSpPr txBox="1"/>
          <p:nvPr/>
        </p:nvSpPr>
        <p:spPr>
          <a:xfrm>
            <a:off x="497428" y="3667098"/>
            <a:ext cx="11197142" cy="2834559"/>
          </a:xfrm>
          <a:prstGeom prst="rect">
            <a:avLst/>
          </a:prstGeom>
          <a:noFill/>
        </p:spPr>
        <p:txBody>
          <a:bodyPr wrap="square" rtlCol="0" anchor="t">
            <a:spAutoFit/>
          </a:bodyPr>
          <a:lstStyle/>
          <a:p>
            <a:r>
              <a:rPr lang="en-US" sz="3600" b="1" dirty="0">
                <a:solidFill>
                  <a:srgbClr val="EF3829"/>
                </a:solidFill>
                <a:latin typeface="Century Gothic" panose="020B0502020202020204" pitchFamily="34" charset="0"/>
              </a:rPr>
              <a:t>▌</a:t>
            </a:r>
            <a:r>
              <a:rPr lang="en-US" sz="3600" b="1" dirty="0">
                <a:latin typeface="Century Gothic"/>
              </a:rPr>
              <a:t>Changes in fire season length and planned burn windows</a:t>
            </a:r>
            <a:endParaRPr lang="en-US" sz="2000" b="1" dirty="0">
              <a:latin typeface="Century Gothic" panose="020B0502020202020204" pitchFamily="34" charset="0"/>
            </a:endParaRPr>
          </a:p>
          <a:p>
            <a:endParaRPr lang="en-US" sz="2000" dirty="0">
              <a:latin typeface="Century Gothic" panose="020B0502020202020204" pitchFamily="34" charset="0"/>
            </a:endParaRPr>
          </a:p>
          <a:p>
            <a:pPr lvl="0">
              <a:lnSpc>
                <a:spcPct val="150000"/>
              </a:lnSpc>
            </a:pPr>
            <a:r>
              <a:rPr lang="en-US" sz="2000" dirty="0">
                <a:latin typeface="Century Gothic" panose="020B0502020202020204" pitchFamily="34" charset="0"/>
              </a:rPr>
              <a:t>Dr Sarah Harris (Country Fire Authority)</a:t>
            </a:r>
          </a:p>
          <a:p>
            <a:pPr lvl="0">
              <a:lnSpc>
                <a:spcPct val="150000"/>
              </a:lnSpc>
            </a:pPr>
            <a:r>
              <a:rPr lang="en-AU" sz="2000" dirty="0">
                <a:latin typeface="Century Gothic" panose="020B0502020202020204" pitchFamily="34" charset="0"/>
              </a:rPr>
              <a:t>National Fire Fuels Science Webinar </a:t>
            </a:r>
            <a:r>
              <a:rPr lang="en-AU" sz="2000" b="1" dirty="0">
                <a:latin typeface="Century Gothic" panose="020B0502020202020204" pitchFamily="34" charset="0"/>
              </a:rPr>
              <a:t>6 May 2020</a:t>
            </a:r>
          </a:p>
          <a:p>
            <a:pPr lvl="0">
              <a:lnSpc>
                <a:spcPct val="150000"/>
              </a:lnSpc>
            </a:pPr>
            <a:r>
              <a:rPr lang="en-US" sz="2000" dirty="0">
                <a:latin typeface="Century Gothic" panose="020B0502020202020204" pitchFamily="34" charset="0"/>
              </a:rPr>
              <a:t>The thing about hazard reduction: why is it so difficult and divisive? </a:t>
            </a:r>
            <a:endParaRPr lang="en-AU" sz="1600" dirty="0">
              <a:latin typeface="Century Gothic" panose="020B0502020202020204" pitchFamily="34" charset="0"/>
            </a:endParaRPr>
          </a:p>
        </p:txBody>
      </p:sp>
      <p:pic>
        <p:nvPicPr>
          <p:cNvPr id="11" name="Picture Placeholder 10" descr="A group of people standing next to a tree&#10;&#10;Description automatically generated">
            <a:extLst>
              <a:ext uri="{FF2B5EF4-FFF2-40B4-BE49-F238E27FC236}">
                <a16:creationId xmlns:a16="http://schemas.microsoft.com/office/drawing/2014/main" id="{B732E093-2179-44A6-B97F-F641FF9320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564" b="28564"/>
          <a:stretch>
            <a:fillRect/>
          </a:stretch>
        </p:blipFill>
        <p:spPr/>
      </p:pic>
    </p:spTree>
    <p:extLst>
      <p:ext uri="{BB962C8B-B14F-4D97-AF65-F5344CB8AC3E}">
        <p14:creationId xmlns:p14="http://schemas.microsoft.com/office/powerpoint/2010/main" val="64922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D45F3C-3CEB-3148-9058-933E28D16F2C}"/>
              </a:ext>
            </a:extLst>
          </p:cNvPr>
          <p:cNvSpPr>
            <a:spLocks noGrp="1"/>
          </p:cNvSpPr>
          <p:nvPr>
            <p:ph type="title"/>
          </p:nvPr>
        </p:nvSpPr>
        <p:spPr/>
        <p:txBody>
          <a:bodyPr>
            <a:normAutofit/>
          </a:bodyPr>
          <a:lstStyle/>
          <a:p>
            <a:r>
              <a:rPr lang="en-AU" sz="4000" dirty="0"/>
              <a:t>Changes in fire season length and planned burn windows</a:t>
            </a:r>
            <a:endParaRPr lang="en-US" dirty="0"/>
          </a:p>
        </p:txBody>
      </p:sp>
      <p:sp>
        <p:nvSpPr>
          <p:cNvPr id="13314" name="Text Placeholder 2"/>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pPr>
            <a:r>
              <a:rPr lang="en-AU" dirty="0">
                <a:latin typeface="Arial" charset="0"/>
                <a:cs typeface="Arial" charset="0"/>
              </a:rPr>
              <a:t>Presented by: Dr Sarah Harris (Country Fire Authority) </a:t>
            </a:r>
          </a:p>
        </p:txBody>
      </p:sp>
      <p:sp>
        <p:nvSpPr>
          <p:cNvPr id="2" name="Rectangle 1">
            <a:extLst>
              <a:ext uri="{FF2B5EF4-FFF2-40B4-BE49-F238E27FC236}">
                <a16:creationId xmlns:a16="http://schemas.microsoft.com/office/drawing/2014/main" id="{9BE0A309-2FD5-443C-8524-9F7209B29A76}"/>
              </a:ext>
            </a:extLst>
          </p:cNvPr>
          <p:cNvSpPr/>
          <p:nvPr/>
        </p:nvSpPr>
        <p:spPr>
          <a:xfrm>
            <a:off x="1949969" y="3372498"/>
            <a:ext cx="3268572" cy="2551981"/>
          </a:xfrm>
          <a:prstGeom prst="rect">
            <a:avLst/>
          </a:prstGeom>
        </p:spPr>
        <p:txBody>
          <a:bodyPr wrap="square">
            <a:spAutoFit/>
          </a:bodyPr>
          <a:lstStyle/>
          <a:p>
            <a:pPr>
              <a:lnSpc>
                <a:spcPct val="107000"/>
              </a:lnSpc>
              <a:spcAft>
                <a:spcPts val="800"/>
              </a:spcAft>
            </a:pPr>
            <a:r>
              <a:rPr lang="en-AU" sz="1400" b="1" dirty="0">
                <a:latin typeface="Calibri" panose="020F0502020204030204" pitchFamily="34" charset="0"/>
                <a:ea typeface="Calibri" panose="020F0502020204030204" pitchFamily="34" charset="0"/>
                <a:cs typeface="Times New Roman" panose="02020603050405020304" pitchFamily="18" charset="0"/>
              </a:rPr>
              <a:t>Acknowledgements</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400" dirty="0">
                <a:latin typeface="Calibri" panose="020F0502020204030204" pitchFamily="34" charset="0"/>
                <a:ea typeface="Calibri" panose="020F0502020204030204" pitchFamily="34" charset="0"/>
                <a:cs typeface="Times New Roman" panose="02020603050405020304" pitchFamily="18" charset="0"/>
              </a:rPr>
              <a:t>Graham Mills, ex Bureau of Meteorology</a:t>
            </a:r>
          </a:p>
          <a:p>
            <a:pPr>
              <a:lnSpc>
                <a:spcPct val="107000"/>
              </a:lnSpc>
              <a:spcAft>
                <a:spcPts val="800"/>
              </a:spcAft>
            </a:pPr>
            <a:r>
              <a:rPr lang="en-AU" sz="1400" dirty="0">
                <a:latin typeface="Calibri" panose="020F0502020204030204" pitchFamily="34" charset="0"/>
                <a:ea typeface="Calibri" panose="020F0502020204030204" pitchFamily="34" charset="0"/>
                <a:cs typeface="Times New Roman" panose="02020603050405020304" pitchFamily="18" charset="0"/>
              </a:rPr>
              <a:t>Tom Duff, University of Melbourne</a:t>
            </a:r>
          </a:p>
          <a:p>
            <a:pPr>
              <a:lnSpc>
                <a:spcPct val="107000"/>
              </a:lnSpc>
              <a:spcAft>
                <a:spcPts val="800"/>
              </a:spcAft>
            </a:pPr>
            <a:r>
              <a:rPr lang="en-AU" sz="1400" dirty="0">
                <a:latin typeface="Calibri" panose="020F0502020204030204" pitchFamily="34" charset="0"/>
                <a:ea typeface="Calibri" panose="020F0502020204030204" pitchFamily="34" charset="0"/>
                <a:cs typeface="Times New Roman" panose="02020603050405020304" pitchFamily="18" charset="0"/>
              </a:rPr>
              <a:t>David Jones, Andrew Dowdy, Lynette Bettio, Bureau of Meteorology</a:t>
            </a:r>
          </a:p>
          <a:p>
            <a:pPr>
              <a:lnSpc>
                <a:spcPct val="107000"/>
              </a:lnSpc>
              <a:spcAft>
                <a:spcPts val="800"/>
              </a:spcAft>
            </a:pPr>
            <a:r>
              <a:rPr lang="en-AU" sz="1400" dirty="0">
                <a:latin typeface="Calibri" panose="020F0502020204030204" pitchFamily="34" charset="0"/>
                <a:ea typeface="Calibri" panose="020F0502020204030204" pitchFamily="34" charset="0"/>
                <a:cs typeface="Times New Roman" panose="02020603050405020304" pitchFamily="18" charset="0"/>
              </a:rPr>
              <a:t>Alen Slijepcevic, Country Fire Authority</a:t>
            </a:r>
          </a:p>
          <a:p>
            <a:pPr>
              <a:lnSpc>
                <a:spcPct val="107000"/>
              </a:lnSpc>
              <a:spcAft>
                <a:spcPts val="800"/>
              </a:spcAft>
            </a:pPr>
            <a:r>
              <a:rPr lang="en-AU" sz="1400" dirty="0">
                <a:latin typeface="Calibri" panose="020F0502020204030204" pitchFamily="34" charset="0"/>
                <a:ea typeface="Calibri" panose="020F0502020204030204" pitchFamily="34" charset="0"/>
                <a:cs typeface="Times New Roman" panose="02020603050405020304" pitchFamily="18" charset="0"/>
              </a:rPr>
              <a:t>Tim Brown, Desert Research Institute</a:t>
            </a:r>
          </a:p>
          <a:p>
            <a:pPr>
              <a:lnSpc>
                <a:spcPct val="107000"/>
              </a:lnSpc>
              <a:spcAft>
                <a:spcPts val="800"/>
              </a:spcAft>
            </a:pPr>
            <a:r>
              <a:rPr lang="en-AU" sz="1400" dirty="0">
                <a:latin typeface="Calibri" panose="020F0502020204030204" pitchFamily="34" charset="0"/>
                <a:ea typeface="Calibri" panose="020F0502020204030204" pitchFamily="34" charset="0"/>
                <a:cs typeface="Times New Roman" panose="02020603050405020304" pitchFamily="18" charset="0"/>
              </a:rPr>
              <a:t>Hamish Clarke, University of Wollongong</a:t>
            </a:r>
          </a:p>
        </p:txBody>
      </p:sp>
      <p:sp>
        <p:nvSpPr>
          <p:cNvPr id="3" name="Rectangle 2">
            <a:extLst>
              <a:ext uri="{FF2B5EF4-FFF2-40B4-BE49-F238E27FC236}">
                <a16:creationId xmlns:a16="http://schemas.microsoft.com/office/drawing/2014/main" id="{5E5F3FD7-84BF-4879-8843-4EAB51FDA376}"/>
              </a:ext>
            </a:extLst>
          </p:cNvPr>
          <p:cNvSpPr/>
          <p:nvPr/>
        </p:nvSpPr>
        <p:spPr>
          <a:xfrm>
            <a:off x="5609692" y="5631655"/>
            <a:ext cx="3798676" cy="954107"/>
          </a:xfrm>
          <a:prstGeom prst="rect">
            <a:avLst/>
          </a:prstGeom>
        </p:spPr>
        <p:txBody>
          <a:bodyPr wrap="square">
            <a:spAutoFit/>
          </a:bodyPr>
          <a:lstStyle/>
          <a:p>
            <a:r>
              <a:rPr lang="en-AU" sz="800" dirty="0">
                <a:latin typeface="Calibri" panose="020F0502020204030204" pitchFamily="34" charset="0"/>
                <a:ea typeface="Calibri" panose="020F0502020204030204" pitchFamily="34" charset="0"/>
                <a:cs typeface="Times New Roman" panose="02020603050405020304" pitchFamily="18" charset="0"/>
              </a:rPr>
              <a:t>Figure 1. Trends from 1978 to 2017 in the annual (July to June) sum of the daily Forest Fire Danger Index—an indicator of the severity of fire weather conditions. Positive trends, shown in the yellow to red colours, are indicative of an increasing length and intensity of the fire weather season. A trend of 300 FFDI points per decade is equivalent to an average trend of 30 FFDI points per year. Areas where there are sparse data coverage such as central parts of Western Australia are faded. (State of the Climate 2018). </a:t>
            </a:r>
            <a:endParaRPr lang="en-AU" sz="800" dirty="0"/>
          </a:p>
        </p:txBody>
      </p:sp>
      <p:pic>
        <p:nvPicPr>
          <p:cNvPr id="7" name="Picture 6" descr="C:\Users\harrissa\AppData\Local\Microsoft\Windows\INetCache\Content.Word\stateof the climate.png">
            <a:extLst>
              <a:ext uri="{FF2B5EF4-FFF2-40B4-BE49-F238E27FC236}">
                <a16:creationId xmlns:a16="http://schemas.microsoft.com/office/drawing/2014/main" id="{1EBB0D86-34B7-4E59-AB48-11A96998260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89712" y="3372498"/>
            <a:ext cx="3438636" cy="2252873"/>
          </a:xfrm>
          <a:prstGeom prst="rect">
            <a:avLst/>
          </a:prstGeom>
          <a:noFill/>
          <a:ln>
            <a:noFill/>
          </a:ln>
        </p:spPr>
      </p:pic>
    </p:spTree>
    <p:extLst>
      <p:ext uri="{BB962C8B-B14F-4D97-AF65-F5344CB8AC3E}">
        <p14:creationId xmlns:p14="http://schemas.microsoft.com/office/powerpoint/2010/main" val="424897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1"/>
          <p:cNvSpPr>
            <a:spLocks noGrp="1"/>
          </p:cNvSpPr>
          <p:nvPr>
            <p:ph type="subTitle" idx="1"/>
          </p:nvPr>
        </p:nvSpPr>
        <p:spPr bwMode="auto">
          <a:xfrm>
            <a:off x="1992313" y="1052513"/>
            <a:ext cx="8064500" cy="792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AU" dirty="0"/>
              <a:t>Introduction</a:t>
            </a:r>
            <a:endParaRPr dirty="0"/>
          </a:p>
        </p:txBody>
      </p:sp>
      <p:sp>
        <p:nvSpPr>
          <p:cNvPr id="16386" name="Title 2"/>
          <p:cNvSpPr>
            <a:spLocks noGrp="1"/>
          </p:cNvSpPr>
          <p:nvPr>
            <p:ph type="ctrTitle"/>
          </p:nvPr>
        </p:nvSpPr>
        <p:spPr bwMode="auto">
          <a:xfrm>
            <a:off x="1992314" y="173038"/>
            <a:ext cx="7272337" cy="576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AU" dirty="0">
              <a:latin typeface="Arial" charset="0"/>
              <a:cs typeface="Arial" charset="0"/>
            </a:endParaRPr>
          </a:p>
        </p:txBody>
      </p:sp>
      <p:sp>
        <p:nvSpPr>
          <p:cNvPr id="16387" name="Text Placeholder 3"/>
          <p:cNvSpPr>
            <a:spLocks noGrp="1"/>
          </p:cNvSpPr>
          <p:nvPr>
            <p:ph type="body" sz="quarter" idx="10"/>
          </p:nvPr>
        </p:nvSpPr>
        <p:spPr bwMode="auto">
          <a:xfrm>
            <a:off x="2084358" y="1988841"/>
            <a:ext cx="4622422" cy="3960813"/>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AU" sz="2000" b="1" dirty="0">
                <a:latin typeface="Arial" charset="0"/>
                <a:cs typeface="Arial" charset="0"/>
              </a:rPr>
              <a:t>Fire season length</a:t>
            </a:r>
          </a:p>
          <a:p>
            <a:pPr eaLnBrk="1" hangingPunct="1"/>
            <a:r>
              <a:rPr lang="en-AU" sz="2000" dirty="0">
                <a:latin typeface="Arial" charset="0"/>
                <a:cs typeface="Arial" charset="0"/>
              </a:rPr>
              <a:t>Fire season definition varies</a:t>
            </a:r>
          </a:p>
          <a:p>
            <a:pPr eaLnBrk="1" hangingPunct="1"/>
            <a:r>
              <a:rPr lang="en-AU" sz="2000" dirty="0">
                <a:latin typeface="Arial" charset="0"/>
                <a:cs typeface="Arial" charset="0"/>
              </a:rPr>
              <a:t>Spatial and temporal variation of fire weather </a:t>
            </a:r>
          </a:p>
          <a:p>
            <a:pPr eaLnBrk="1" hangingPunct="1"/>
            <a:r>
              <a:rPr lang="en-AU" sz="2000" dirty="0">
                <a:latin typeface="Arial" charset="0"/>
                <a:cs typeface="Arial" charset="0"/>
              </a:rPr>
              <a:t>FFDI is linked with fire activity in Victoria</a:t>
            </a:r>
          </a:p>
          <a:p>
            <a:pPr eaLnBrk="1" hangingPunct="1"/>
            <a:endParaRPr lang="en-AU" sz="2000" dirty="0">
              <a:latin typeface="Arial" charset="0"/>
              <a:cs typeface="Arial" charset="0"/>
            </a:endParaRPr>
          </a:p>
          <a:p>
            <a:pPr marL="0" indent="0">
              <a:buNone/>
            </a:pPr>
            <a:r>
              <a:rPr lang="en-AU" sz="2000" b="1" dirty="0">
                <a:latin typeface="Arial" charset="0"/>
                <a:cs typeface="Arial" charset="0"/>
              </a:rPr>
              <a:t>Planned burn windows</a:t>
            </a:r>
          </a:p>
          <a:p>
            <a:pPr eaLnBrk="1" hangingPunct="1"/>
            <a:r>
              <a:rPr lang="en-AU" sz="2000" dirty="0">
                <a:latin typeface="Arial" charset="0"/>
                <a:cs typeface="Arial" charset="0"/>
              </a:rPr>
              <a:t>Spatial and temporal changes in planned burn windows</a:t>
            </a:r>
          </a:p>
          <a:p>
            <a:pPr eaLnBrk="1" hangingPunct="1"/>
            <a:r>
              <a:rPr lang="en-AU" sz="2000" dirty="0">
                <a:latin typeface="Arial" charset="0"/>
                <a:cs typeface="Arial" charset="0"/>
              </a:rPr>
              <a:t>Agency defined thresholds</a:t>
            </a:r>
          </a:p>
        </p:txBody>
      </p:sp>
      <p:pic>
        <p:nvPicPr>
          <p:cNvPr id="6" name="Picture 5">
            <a:extLst>
              <a:ext uri="{FF2B5EF4-FFF2-40B4-BE49-F238E27FC236}">
                <a16:creationId xmlns:a16="http://schemas.microsoft.com/office/drawing/2014/main" id="{570DD102-CDCC-4608-BD47-8AB199DDC58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031001" y="3368780"/>
            <a:ext cx="2989620" cy="1897703"/>
          </a:xfrm>
          <a:prstGeom prst="rect">
            <a:avLst/>
          </a:prstGeom>
        </p:spPr>
      </p:pic>
      <p:pic>
        <p:nvPicPr>
          <p:cNvPr id="7" name="Picture 6">
            <a:extLst>
              <a:ext uri="{FF2B5EF4-FFF2-40B4-BE49-F238E27FC236}">
                <a16:creationId xmlns:a16="http://schemas.microsoft.com/office/drawing/2014/main" id="{D5F8936A-0B0B-4242-BB02-D2E9B1BC05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67193" y="1607597"/>
            <a:ext cx="2989620" cy="1779033"/>
          </a:xfrm>
          <a:prstGeom prst="rect">
            <a:avLst/>
          </a:prstGeom>
        </p:spPr>
      </p:pic>
      <p:sp>
        <p:nvSpPr>
          <p:cNvPr id="2" name="Rectangle 1">
            <a:extLst>
              <a:ext uri="{FF2B5EF4-FFF2-40B4-BE49-F238E27FC236}">
                <a16:creationId xmlns:a16="http://schemas.microsoft.com/office/drawing/2014/main" id="{1BE68E83-7479-436B-A88B-B9966714DE00}"/>
              </a:ext>
            </a:extLst>
          </p:cNvPr>
          <p:cNvSpPr/>
          <p:nvPr/>
        </p:nvSpPr>
        <p:spPr>
          <a:xfrm>
            <a:off x="6869627" y="5361341"/>
            <a:ext cx="3312368" cy="619144"/>
          </a:xfrm>
          <a:prstGeom prst="rect">
            <a:avLst/>
          </a:prstGeom>
        </p:spPr>
        <p:txBody>
          <a:bodyPr wrap="square">
            <a:spAutoFit/>
          </a:bodyPr>
          <a:lstStyle/>
          <a:p>
            <a:pPr>
              <a:lnSpc>
                <a:spcPct val="107000"/>
              </a:lnSpc>
              <a:spcAft>
                <a:spcPts val="800"/>
              </a:spcAft>
            </a:pPr>
            <a:r>
              <a:rPr lang="en-AU"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Figure 2.  Time series of the annual (July-June) 90</a:t>
            </a:r>
            <a:r>
              <a:rPr lang="en-AU" sz="8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AU"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percentile FFDI for Victoria versus Total Number of Fires (TNF) in a, and in b versus natural log of Total Area Burned (TAB, hectares) for the same period 1972/73-2016/17 (Harris et al 2019).</a:t>
            </a:r>
            <a:r>
              <a:rPr lang="en-AU" sz="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AU" sz="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5C43D45-4BD4-4F3C-B446-EB8ABD6B8AAC}"/>
              </a:ext>
            </a:extLst>
          </p:cNvPr>
          <p:cNvSpPr>
            <a:spLocks noGrp="1"/>
          </p:cNvSpPr>
          <p:nvPr>
            <p:ph type="subTitle" idx="1"/>
          </p:nvPr>
        </p:nvSpPr>
        <p:spPr/>
        <p:txBody>
          <a:bodyPr/>
          <a:lstStyle/>
          <a:p>
            <a:r>
              <a:rPr lang="en-AU" dirty="0"/>
              <a:t>Global and national changes in FFDI timing and extent</a:t>
            </a:r>
          </a:p>
        </p:txBody>
      </p:sp>
      <p:sp>
        <p:nvSpPr>
          <p:cNvPr id="3" name="Title 2">
            <a:extLst>
              <a:ext uri="{FF2B5EF4-FFF2-40B4-BE49-F238E27FC236}">
                <a16:creationId xmlns:a16="http://schemas.microsoft.com/office/drawing/2014/main" id="{D932F87A-535D-46E8-8873-21F4472692CD}"/>
              </a:ext>
            </a:extLst>
          </p:cNvPr>
          <p:cNvSpPr>
            <a:spLocks noGrp="1"/>
          </p:cNvSpPr>
          <p:nvPr>
            <p:ph type="ctrTitle"/>
          </p:nvPr>
        </p:nvSpPr>
        <p:spPr/>
        <p:txBody>
          <a:bodyPr/>
          <a:lstStyle/>
          <a:p>
            <a:endParaRPr lang="en-AU"/>
          </a:p>
        </p:txBody>
      </p:sp>
      <p:pic>
        <p:nvPicPr>
          <p:cNvPr id="5" name="Picture 4" descr="A close up of a map&#10;&#10;Description automatically generated">
            <a:extLst>
              <a:ext uri="{FF2B5EF4-FFF2-40B4-BE49-F238E27FC236}">
                <a16:creationId xmlns:a16="http://schemas.microsoft.com/office/drawing/2014/main" id="{03BDA9BB-CC95-4709-B123-92BF2C239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6146" y="2307176"/>
            <a:ext cx="3516447" cy="3092967"/>
          </a:xfrm>
          <a:prstGeom prst="rect">
            <a:avLst/>
          </a:prstGeom>
        </p:spPr>
      </p:pic>
      <p:sp>
        <p:nvSpPr>
          <p:cNvPr id="6" name="TextBox 5">
            <a:extLst>
              <a:ext uri="{FF2B5EF4-FFF2-40B4-BE49-F238E27FC236}">
                <a16:creationId xmlns:a16="http://schemas.microsoft.com/office/drawing/2014/main" id="{2C7C3C15-5F98-42E7-A2D2-5B48752E9028}"/>
              </a:ext>
            </a:extLst>
          </p:cNvPr>
          <p:cNvSpPr txBox="1"/>
          <p:nvPr/>
        </p:nvSpPr>
        <p:spPr>
          <a:xfrm>
            <a:off x="6715596" y="5386010"/>
            <a:ext cx="3744416" cy="338554"/>
          </a:xfrm>
          <a:prstGeom prst="rect">
            <a:avLst/>
          </a:prstGeom>
          <a:noFill/>
        </p:spPr>
        <p:txBody>
          <a:bodyPr wrap="square" rtlCol="0">
            <a:spAutoFit/>
          </a:bodyPr>
          <a:lstStyle/>
          <a:p>
            <a:r>
              <a:rPr lang="en-AU" sz="800" dirty="0"/>
              <a:t>Figure 4. Observed seasonal change in fire weather at 39 stations across Australia (Harris and Lucas 2019)</a:t>
            </a:r>
          </a:p>
        </p:txBody>
      </p:sp>
      <p:sp>
        <p:nvSpPr>
          <p:cNvPr id="9" name="Text Placeholder 3">
            <a:extLst>
              <a:ext uri="{FF2B5EF4-FFF2-40B4-BE49-F238E27FC236}">
                <a16:creationId xmlns:a16="http://schemas.microsoft.com/office/drawing/2014/main" id="{3B1D439E-7D99-4239-AE42-09CA026199F0}"/>
              </a:ext>
            </a:extLst>
          </p:cNvPr>
          <p:cNvSpPr txBox="1">
            <a:spLocks/>
          </p:cNvSpPr>
          <p:nvPr/>
        </p:nvSpPr>
        <p:spPr>
          <a:xfrm>
            <a:off x="1597979" y="2239059"/>
            <a:ext cx="5087009" cy="2897122"/>
          </a:xfrm>
          <a:prstGeom prst="rect">
            <a:avLst/>
          </a:prstGeom>
        </p:spPr>
        <p:txBody>
          <a:bodyPr/>
          <a:lstStyle>
            <a:lvl1pPr marL="342900" indent="-342900" algn="l" rtl="0" eaLnBrk="0" fontAlgn="base" hangingPunct="0">
              <a:spcBef>
                <a:spcPct val="20000"/>
              </a:spcBef>
              <a:spcAft>
                <a:spcPct val="0"/>
              </a:spcAft>
              <a:buClr>
                <a:srgbClr val="CF0C2F"/>
              </a:buClr>
              <a:buFont typeface="Arial" charset="0"/>
              <a:buChar char="•"/>
              <a:defRPr sz="3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F0C2F"/>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F0C2F"/>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CF0C2F"/>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CF0C2F"/>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t>Fire weather season increased by 18.7% from 1979 to 2013 (Jolly et al 2015)</a:t>
            </a:r>
          </a:p>
          <a:p>
            <a:r>
              <a:rPr lang="en-AU" sz="1600" dirty="0"/>
              <a:t>Increase in FFDI across Australia with the greatest change occurring in spring and summer particularly in the south east of Australia (Harris and Lucas 2019, Dowdy 2018)</a:t>
            </a:r>
          </a:p>
          <a:p>
            <a:r>
              <a:rPr lang="en-AU" sz="1600" dirty="0"/>
              <a:t>More extreme conditions are projected under climate change (Dowdy et al 2019)</a:t>
            </a:r>
          </a:p>
          <a:p>
            <a:endParaRPr lang="en-AU" sz="1600" dirty="0"/>
          </a:p>
        </p:txBody>
      </p:sp>
      <p:pic>
        <p:nvPicPr>
          <p:cNvPr id="12" name="Picture 11" descr="Figure 2">
            <a:extLst>
              <a:ext uri="{FF2B5EF4-FFF2-40B4-BE49-F238E27FC236}">
                <a16:creationId xmlns:a16="http://schemas.microsoft.com/office/drawing/2014/main" id="{0F407150-9336-4572-B832-F54F271AF1F3}"/>
              </a:ext>
            </a:extLst>
          </p:cNvPr>
          <p:cNvPicPr/>
          <p:nvPr/>
        </p:nvPicPr>
        <p:blipFill rotWithShape="1">
          <a:blip r:embed="rId3" cstate="print">
            <a:extLst>
              <a:ext uri="{28A0092B-C50C-407E-A947-70E740481C1C}">
                <a14:useLocalDpi xmlns:a14="http://schemas.microsoft.com/office/drawing/2010/main" val="0"/>
              </a:ext>
            </a:extLst>
          </a:blip>
          <a:srcRect l="-1" r="-4280" b="65360"/>
          <a:stretch/>
        </p:blipFill>
        <p:spPr bwMode="auto">
          <a:xfrm>
            <a:off x="2855640" y="4497066"/>
            <a:ext cx="2160240" cy="1491972"/>
          </a:xfrm>
          <a:prstGeom prst="rect">
            <a:avLst/>
          </a:prstGeom>
          <a:noFill/>
          <a:ln>
            <a:no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C70526C7-996F-4EB2-9954-9829178A0388}"/>
              </a:ext>
            </a:extLst>
          </p:cNvPr>
          <p:cNvSpPr/>
          <p:nvPr/>
        </p:nvSpPr>
        <p:spPr>
          <a:xfrm>
            <a:off x="2497489" y="5878749"/>
            <a:ext cx="3096344" cy="487441"/>
          </a:xfrm>
          <a:prstGeom prst="rect">
            <a:avLst/>
          </a:prstGeom>
        </p:spPr>
        <p:txBody>
          <a:bodyPr wrap="square">
            <a:spAutoFit/>
          </a:bodyPr>
          <a:lstStyle/>
          <a:p>
            <a:pPr>
              <a:lnSpc>
                <a:spcPct val="107000"/>
              </a:lnSpc>
              <a:spcAft>
                <a:spcPts val="800"/>
              </a:spcAft>
            </a:pPr>
            <a:r>
              <a:rPr lang="en-AU" sz="800" dirty="0">
                <a:latin typeface="Calibri" panose="020F0502020204030204" pitchFamily="34" charset="0"/>
                <a:ea typeface="Calibri" panose="020F0502020204030204" pitchFamily="34" charset="0"/>
                <a:cs typeface="Times New Roman" panose="02020603050405020304" pitchFamily="18" charset="0"/>
              </a:rPr>
              <a:t>Figure 3. Changes in global mean fire weather season length from 1979 to 2013 with 95% confidence limits between ensemble members (shaded mean), (Jolly et al 2015) </a:t>
            </a:r>
          </a:p>
        </p:txBody>
      </p:sp>
    </p:spTree>
    <p:extLst>
      <p:ext uri="{BB962C8B-B14F-4D97-AF65-F5344CB8AC3E}">
        <p14:creationId xmlns:p14="http://schemas.microsoft.com/office/powerpoint/2010/main" val="342123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B1F6A96-7FE2-448E-A465-C009845E71A7}"/>
              </a:ext>
            </a:extLst>
          </p:cNvPr>
          <p:cNvSpPr>
            <a:spLocks noGrp="1"/>
          </p:cNvSpPr>
          <p:nvPr>
            <p:ph type="subTitle" idx="1"/>
          </p:nvPr>
        </p:nvSpPr>
        <p:spPr/>
        <p:txBody>
          <a:bodyPr/>
          <a:lstStyle/>
          <a:p>
            <a:r>
              <a:rPr lang="en-AU" dirty="0"/>
              <a:t>Extent of lengthening fire season</a:t>
            </a:r>
          </a:p>
        </p:txBody>
      </p:sp>
      <p:sp>
        <p:nvSpPr>
          <p:cNvPr id="3" name="Title 2">
            <a:extLst>
              <a:ext uri="{FF2B5EF4-FFF2-40B4-BE49-F238E27FC236}">
                <a16:creationId xmlns:a16="http://schemas.microsoft.com/office/drawing/2014/main" id="{A5329AB8-9529-437F-B8D7-FD353CD70213}"/>
              </a:ext>
            </a:extLst>
          </p:cNvPr>
          <p:cNvSpPr>
            <a:spLocks noGrp="1"/>
          </p:cNvSpPr>
          <p:nvPr>
            <p:ph type="ctrTitle"/>
          </p:nvPr>
        </p:nvSpPr>
        <p:spPr/>
        <p:txBody>
          <a:bodyPr/>
          <a:lstStyle/>
          <a:p>
            <a:endParaRPr lang="en-AU"/>
          </a:p>
        </p:txBody>
      </p:sp>
      <p:sp>
        <p:nvSpPr>
          <p:cNvPr id="4" name="Text Placeholder 3">
            <a:extLst>
              <a:ext uri="{FF2B5EF4-FFF2-40B4-BE49-F238E27FC236}">
                <a16:creationId xmlns:a16="http://schemas.microsoft.com/office/drawing/2014/main" id="{C77993DC-F8AC-4B33-B205-DA3FA5BC2C2C}"/>
              </a:ext>
            </a:extLst>
          </p:cNvPr>
          <p:cNvSpPr>
            <a:spLocks noGrp="1"/>
          </p:cNvSpPr>
          <p:nvPr>
            <p:ph type="body" sz="quarter" idx="10"/>
          </p:nvPr>
        </p:nvSpPr>
        <p:spPr>
          <a:xfrm>
            <a:off x="1991544" y="1844825"/>
            <a:ext cx="4536504" cy="1935855"/>
          </a:xfrm>
        </p:spPr>
        <p:txBody>
          <a:bodyPr/>
          <a:lstStyle/>
          <a:p>
            <a:r>
              <a:rPr lang="en-AU" sz="1800" dirty="0"/>
              <a:t>The fire season is more regularly starting early (Harris et al 2019). </a:t>
            </a:r>
          </a:p>
          <a:p>
            <a:r>
              <a:rPr lang="en-AU" sz="1800" dirty="0"/>
              <a:t>Fire season is expanding, with it now typically starting 1-3 months earlier and ending 2-6 weeks later (BoM 2020).</a:t>
            </a:r>
          </a:p>
          <a:p>
            <a:r>
              <a:rPr lang="en-AU" sz="1800" dirty="0"/>
              <a:t>Spatial variability in results.</a:t>
            </a:r>
          </a:p>
        </p:txBody>
      </p:sp>
      <p:pic>
        <p:nvPicPr>
          <p:cNvPr id="2050" name="Picture 3" descr="image003">
            <a:extLst>
              <a:ext uri="{FF2B5EF4-FFF2-40B4-BE49-F238E27FC236}">
                <a16:creationId xmlns:a16="http://schemas.microsoft.com/office/drawing/2014/main" id="{E1D34796-71CA-4E9F-8228-EDC7474E37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979" y="1844824"/>
            <a:ext cx="2450830" cy="171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394254F-95CC-4FA7-9DED-07438CCF204E}"/>
              </a:ext>
            </a:extLst>
          </p:cNvPr>
          <p:cNvSpPr/>
          <p:nvPr/>
        </p:nvSpPr>
        <p:spPr>
          <a:xfrm>
            <a:off x="6909321" y="3464303"/>
            <a:ext cx="3462337" cy="338554"/>
          </a:xfrm>
          <a:prstGeom prst="rect">
            <a:avLst/>
          </a:prstGeom>
        </p:spPr>
        <p:txBody>
          <a:bodyPr wrap="square">
            <a:spAutoFit/>
          </a:bodyPr>
          <a:lstStyle/>
          <a:p>
            <a:r>
              <a:rPr lang="en-AU" sz="800" dirty="0">
                <a:latin typeface="Calibri" panose="020F0502020204030204" pitchFamily="34" charset="0"/>
                <a:ea typeface="Calibri" panose="020F0502020204030204" pitchFamily="34" charset="0"/>
              </a:rPr>
              <a:t>Figure 6 a. Earliest day above 25 for the fire season starting in July for Victoria (Source: Bureau of Meteorology)</a:t>
            </a:r>
            <a:endParaRPr lang="en-AU" sz="800" dirty="0"/>
          </a:p>
        </p:txBody>
      </p:sp>
      <p:pic>
        <p:nvPicPr>
          <p:cNvPr id="7" name="Picture 6">
            <a:extLst>
              <a:ext uri="{FF2B5EF4-FFF2-40B4-BE49-F238E27FC236}">
                <a16:creationId xmlns:a16="http://schemas.microsoft.com/office/drawing/2014/main" id="{86EE9184-ED48-401B-B091-280978249A49}"/>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7537" y="4110634"/>
            <a:ext cx="2552273" cy="15088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97CCF50-C696-41EB-925C-EF350E20F3E4}"/>
              </a:ext>
            </a:extLst>
          </p:cNvPr>
          <p:cNvSpPr/>
          <p:nvPr/>
        </p:nvSpPr>
        <p:spPr>
          <a:xfrm>
            <a:off x="6909321" y="5619492"/>
            <a:ext cx="3462337" cy="338554"/>
          </a:xfrm>
          <a:prstGeom prst="rect">
            <a:avLst/>
          </a:prstGeom>
        </p:spPr>
        <p:txBody>
          <a:bodyPr wrap="square">
            <a:spAutoFit/>
          </a:bodyPr>
          <a:lstStyle/>
          <a:p>
            <a:r>
              <a:rPr lang="en-AU" sz="800" dirty="0">
                <a:latin typeface="Calibri" panose="020F0502020204030204" pitchFamily="34" charset="0"/>
                <a:ea typeface="Calibri" panose="020F0502020204030204" pitchFamily="34" charset="0"/>
              </a:rPr>
              <a:t>Figure 6b. Earliest day above 25 for the fire season starting in July for south coast NSW (Source: Bureau of Meteorology)</a:t>
            </a:r>
            <a:endParaRPr lang="en-AU" sz="800" dirty="0"/>
          </a:p>
        </p:txBody>
      </p:sp>
      <p:pic>
        <p:nvPicPr>
          <p:cNvPr id="9" name="Picture 8" descr="../WRF%20Modelled%20Gridded%20Climate%20Dataset/WRF_OUTPUTS/Corrected_V3/FireSeasonLength/FireSeason-days%20before%20after%20start%20date_VIC.png">
            <a:extLst>
              <a:ext uri="{FF2B5EF4-FFF2-40B4-BE49-F238E27FC236}">
                <a16:creationId xmlns:a16="http://schemas.microsoft.com/office/drawing/2014/main" id="{94488B54-4BD4-4972-B39A-65BCD386B37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3616" y="3937669"/>
            <a:ext cx="2615262" cy="1851100"/>
          </a:xfrm>
          <a:prstGeom prst="rect">
            <a:avLst/>
          </a:prstGeom>
          <a:noFill/>
          <a:ln>
            <a:noFill/>
          </a:ln>
        </p:spPr>
      </p:pic>
      <p:sp>
        <p:nvSpPr>
          <p:cNvPr id="10" name="Rectangle 9">
            <a:extLst>
              <a:ext uri="{FF2B5EF4-FFF2-40B4-BE49-F238E27FC236}">
                <a16:creationId xmlns:a16="http://schemas.microsoft.com/office/drawing/2014/main" id="{F5922E93-A4A7-4387-8ACF-21E33F9FB562}"/>
              </a:ext>
            </a:extLst>
          </p:cNvPr>
          <p:cNvSpPr/>
          <p:nvPr/>
        </p:nvSpPr>
        <p:spPr>
          <a:xfrm>
            <a:off x="2559481" y="5758835"/>
            <a:ext cx="3400630" cy="461665"/>
          </a:xfrm>
          <a:prstGeom prst="rect">
            <a:avLst/>
          </a:prstGeom>
        </p:spPr>
        <p:txBody>
          <a:bodyPr wrap="square">
            <a:spAutoFit/>
          </a:bodyPr>
          <a:lstStyle/>
          <a:p>
            <a:r>
              <a:rPr lang="en-US" sz="800" dirty="0">
                <a:latin typeface="Times" charset="0"/>
                <a:ea typeface="ＭＳ 明朝" charset="-128"/>
                <a:cs typeface="Times New Roman" charset="0"/>
              </a:rPr>
              <a:t>Figure 5.The number of days the first day of the year (Jul-Jun) to reach FFDI&gt; 25 (for 10% of the area) deviates from the fire season start date (1</a:t>
            </a:r>
            <a:r>
              <a:rPr lang="en-US" sz="800" baseline="30000" dirty="0">
                <a:latin typeface="Times" charset="0"/>
                <a:ea typeface="ＭＳ 明朝" charset="-128"/>
                <a:cs typeface="Times New Roman" charset="0"/>
              </a:rPr>
              <a:t>st</a:t>
            </a:r>
            <a:r>
              <a:rPr lang="en-US" sz="800" dirty="0">
                <a:latin typeface="Times" charset="0"/>
                <a:ea typeface="ＭＳ 明朝" charset="-128"/>
                <a:cs typeface="Times New Roman" charset="0"/>
              </a:rPr>
              <a:t> Sep)</a:t>
            </a:r>
            <a:r>
              <a:rPr lang="en-US" sz="800" dirty="0"/>
              <a:t> (Harris et al 2019)</a:t>
            </a:r>
          </a:p>
        </p:txBody>
      </p:sp>
    </p:spTree>
    <p:extLst>
      <p:ext uri="{BB962C8B-B14F-4D97-AF65-F5344CB8AC3E}">
        <p14:creationId xmlns:p14="http://schemas.microsoft.com/office/powerpoint/2010/main" val="218886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EFAEA92-60A4-425C-97C6-54A4811DF0DC}"/>
              </a:ext>
            </a:extLst>
          </p:cNvPr>
          <p:cNvSpPr>
            <a:spLocks noGrp="1"/>
          </p:cNvSpPr>
          <p:nvPr>
            <p:ph type="subTitle" idx="1"/>
          </p:nvPr>
        </p:nvSpPr>
        <p:spPr/>
        <p:txBody>
          <a:bodyPr/>
          <a:lstStyle/>
          <a:p>
            <a:r>
              <a:rPr lang="en-AU" dirty="0"/>
              <a:t>Observed and projected changes in planned burn windows</a:t>
            </a:r>
          </a:p>
        </p:txBody>
      </p:sp>
      <p:sp>
        <p:nvSpPr>
          <p:cNvPr id="3" name="Title 2">
            <a:extLst>
              <a:ext uri="{FF2B5EF4-FFF2-40B4-BE49-F238E27FC236}">
                <a16:creationId xmlns:a16="http://schemas.microsoft.com/office/drawing/2014/main" id="{1E8B1CEB-05DD-49B3-B251-BCCF39FEC2E8}"/>
              </a:ext>
            </a:extLst>
          </p:cNvPr>
          <p:cNvSpPr>
            <a:spLocks noGrp="1"/>
          </p:cNvSpPr>
          <p:nvPr>
            <p:ph type="ctrTitle"/>
          </p:nvPr>
        </p:nvSpPr>
        <p:spPr/>
        <p:txBody>
          <a:bodyPr/>
          <a:lstStyle/>
          <a:p>
            <a:endParaRPr lang="en-AU"/>
          </a:p>
        </p:txBody>
      </p:sp>
      <p:sp>
        <p:nvSpPr>
          <p:cNvPr id="4" name="Text Placeholder 3">
            <a:extLst>
              <a:ext uri="{FF2B5EF4-FFF2-40B4-BE49-F238E27FC236}">
                <a16:creationId xmlns:a16="http://schemas.microsoft.com/office/drawing/2014/main" id="{EDD8BD62-8C9B-4AB6-B4D9-7D81F8EEEEB5}"/>
              </a:ext>
            </a:extLst>
          </p:cNvPr>
          <p:cNvSpPr>
            <a:spLocks noGrp="1"/>
          </p:cNvSpPr>
          <p:nvPr>
            <p:ph type="body" sz="quarter" idx="10"/>
          </p:nvPr>
        </p:nvSpPr>
        <p:spPr>
          <a:xfrm>
            <a:off x="1991544" y="2204864"/>
            <a:ext cx="4464496" cy="4032448"/>
          </a:xfrm>
        </p:spPr>
        <p:txBody>
          <a:bodyPr/>
          <a:lstStyle/>
          <a:p>
            <a:r>
              <a:rPr lang="en-AU" sz="1800" dirty="0"/>
              <a:t>A complex pattern of projected changes in days available for planned burning (Clarke et al 2019)</a:t>
            </a:r>
          </a:p>
          <a:p>
            <a:r>
              <a:rPr lang="en-AU" sz="1800" dirty="0"/>
              <a:t>Using VIC operational weather thresholds there were very few days available to burn and therefore no trends observed (Duff et al 2020)</a:t>
            </a:r>
          </a:p>
          <a:p>
            <a:r>
              <a:rPr lang="en-AU" sz="1800" dirty="0"/>
              <a:t>The window of completed burns in VIC has reduced in spring (Duff et al 2020)</a:t>
            </a:r>
          </a:p>
          <a:p>
            <a:r>
              <a:rPr lang="en-AU" sz="1800" dirty="0"/>
              <a:t>Further research required to understand the exact constraints for each vegetation type before we can predict changes. </a:t>
            </a:r>
          </a:p>
          <a:p>
            <a:endParaRPr lang="en-AU" dirty="0"/>
          </a:p>
        </p:txBody>
      </p:sp>
      <p:pic>
        <p:nvPicPr>
          <p:cNvPr id="6" name="Picture 5" descr="C:\Users\harrissa\AppData\Local\Microsoft\Windows\INetCache\Content.Word\completed burns.png">
            <a:extLst>
              <a:ext uri="{FF2B5EF4-FFF2-40B4-BE49-F238E27FC236}">
                <a16:creationId xmlns:a16="http://schemas.microsoft.com/office/drawing/2014/main" id="{474E16F0-DA15-4016-878F-BBD986BDF5CC}"/>
              </a:ext>
            </a:extLst>
          </p:cNvPr>
          <p:cNvPicPr/>
          <p:nvPr/>
        </p:nvPicPr>
        <p:blipFill rotWithShape="1">
          <a:blip r:embed="rId3" cstate="print">
            <a:extLst>
              <a:ext uri="{28A0092B-C50C-407E-A947-70E740481C1C}">
                <a14:useLocalDpi xmlns:a14="http://schemas.microsoft.com/office/drawing/2010/main" val="0"/>
              </a:ext>
            </a:extLst>
          </a:blip>
          <a:srcRect l="21068" r="22326"/>
          <a:stretch/>
        </p:blipFill>
        <p:spPr bwMode="auto">
          <a:xfrm>
            <a:off x="6456040" y="2312876"/>
            <a:ext cx="3492388" cy="3024336"/>
          </a:xfrm>
          <a:prstGeom prst="rect">
            <a:avLst/>
          </a:prstGeom>
          <a:noFill/>
          <a:ln>
            <a:noFill/>
          </a:ln>
        </p:spPr>
      </p:pic>
      <p:sp>
        <p:nvSpPr>
          <p:cNvPr id="7" name="Rectangle 6">
            <a:extLst>
              <a:ext uri="{FF2B5EF4-FFF2-40B4-BE49-F238E27FC236}">
                <a16:creationId xmlns:a16="http://schemas.microsoft.com/office/drawing/2014/main" id="{7CD41BF8-0AF9-47F6-A425-8B2772FE8AA0}"/>
              </a:ext>
            </a:extLst>
          </p:cNvPr>
          <p:cNvSpPr/>
          <p:nvPr/>
        </p:nvSpPr>
        <p:spPr>
          <a:xfrm>
            <a:off x="6712148" y="5445224"/>
            <a:ext cx="3236281" cy="619144"/>
          </a:xfrm>
          <a:prstGeom prst="rect">
            <a:avLst/>
          </a:prstGeom>
        </p:spPr>
        <p:txBody>
          <a:bodyPr wrap="square">
            <a:spAutoFit/>
          </a:bodyPr>
          <a:lstStyle/>
          <a:p>
            <a:pPr>
              <a:lnSpc>
                <a:spcPct val="107000"/>
              </a:lnSpc>
              <a:spcAft>
                <a:spcPts val="800"/>
              </a:spcAft>
            </a:pPr>
            <a:r>
              <a:rPr lang="en-AU" sz="800" dirty="0">
                <a:latin typeface="Calibri" panose="020F0502020204030204" pitchFamily="34" charset="0"/>
                <a:ea typeface="Calibri" panose="020F0502020204030204" pitchFamily="34" charset="0"/>
                <a:cs typeface="Times New Roman" panose="02020603050405020304" pitchFamily="18" charset="0"/>
              </a:rPr>
              <a:t>Figure 7 Top) Length of the autumn completed burning period (black), number of days on which burning occurred (dotted black) by year. Bottom) Length of the spring burning window (black), number of days on which burning occurred (dotted black) by year (Duff et al 2020).</a:t>
            </a:r>
          </a:p>
        </p:txBody>
      </p:sp>
    </p:spTree>
    <p:extLst>
      <p:ext uri="{BB962C8B-B14F-4D97-AF65-F5344CB8AC3E}">
        <p14:creationId xmlns:p14="http://schemas.microsoft.com/office/powerpoint/2010/main" val="167832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27E8CC2-66B4-4C0A-AB7D-91AAB7E1AB2C}"/>
              </a:ext>
            </a:extLst>
          </p:cNvPr>
          <p:cNvSpPr>
            <a:spLocks noGrp="1"/>
          </p:cNvSpPr>
          <p:nvPr>
            <p:ph type="subTitle" idx="1"/>
          </p:nvPr>
        </p:nvSpPr>
        <p:spPr/>
        <p:txBody>
          <a:bodyPr/>
          <a:lstStyle/>
          <a:p>
            <a:r>
              <a:rPr lang="en-AU" dirty="0"/>
              <a:t>Conclusions</a:t>
            </a:r>
          </a:p>
        </p:txBody>
      </p:sp>
      <p:sp>
        <p:nvSpPr>
          <p:cNvPr id="3" name="Title 2">
            <a:extLst>
              <a:ext uri="{FF2B5EF4-FFF2-40B4-BE49-F238E27FC236}">
                <a16:creationId xmlns:a16="http://schemas.microsoft.com/office/drawing/2014/main" id="{80B448F7-3994-45E5-B0A9-8519E93A7966}"/>
              </a:ext>
            </a:extLst>
          </p:cNvPr>
          <p:cNvSpPr>
            <a:spLocks noGrp="1"/>
          </p:cNvSpPr>
          <p:nvPr>
            <p:ph type="ctrTitle"/>
          </p:nvPr>
        </p:nvSpPr>
        <p:spPr/>
        <p:txBody>
          <a:bodyPr/>
          <a:lstStyle/>
          <a:p>
            <a:endParaRPr lang="en-AU" dirty="0"/>
          </a:p>
        </p:txBody>
      </p:sp>
      <p:sp>
        <p:nvSpPr>
          <p:cNvPr id="4" name="Text Placeholder 3">
            <a:extLst>
              <a:ext uri="{FF2B5EF4-FFF2-40B4-BE49-F238E27FC236}">
                <a16:creationId xmlns:a16="http://schemas.microsoft.com/office/drawing/2014/main" id="{F05B0FA5-4212-4F8E-B873-7C5B7948A4AD}"/>
              </a:ext>
            </a:extLst>
          </p:cNvPr>
          <p:cNvSpPr>
            <a:spLocks noGrp="1"/>
          </p:cNvSpPr>
          <p:nvPr>
            <p:ph type="body" sz="quarter" idx="10"/>
          </p:nvPr>
        </p:nvSpPr>
        <p:spPr>
          <a:xfrm>
            <a:off x="1865276" y="1772816"/>
            <a:ext cx="5581965" cy="4392488"/>
          </a:xfrm>
        </p:spPr>
        <p:txBody>
          <a:bodyPr/>
          <a:lstStyle/>
          <a:p>
            <a:pPr lvl="0"/>
            <a:r>
              <a:rPr lang="en-AU" sz="1800" dirty="0"/>
              <a:t>Globally fire weather seasons have lengthened.</a:t>
            </a:r>
          </a:p>
          <a:p>
            <a:pPr lvl="0"/>
            <a:r>
              <a:rPr lang="en-AU" sz="1800" dirty="0"/>
              <a:t>FFDI has increased (over the last ~50 years) across parts of Australia and the greatest change has been observed in spring and summer in the south east. </a:t>
            </a:r>
          </a:p>
          <a:p>
            <a:pPr lvl="0"/>
            <a:r>
              <a:rPr lang="en-AU" sz="1800" dirty="0"/>
              <a:t>This increase is expected to continue due to climate change. </a:t>
            </a:r>
          </a:p>
          <a:p>
            <a:pPr lvl="0"/>
            <a:r>
              <a:rPr lang="en-AU" sz="1800" dirty="0"/>
              <a:t>The fire season (as defined by FFDI&gt;25) is starting earlier in parts of the south east (over the last ~50 years). </a:t>
            </a:r>
          </a:p>
          <a:p>
            <a:pPr lvl="0"/>
            <a:r>
              <a:rPr lang="en-AU" sz="1800" dirty="0"/>
              <a:t>Using the VIC operational thresholds there is no trend in burn windows. However, the window of completed burns in VIC has reduced in spring. </a:t>
            </a:r>
          </a:p>
          <a:p>
            <a:r>
              <a:rPr lang="en-AU" sz="1800" dirty="0"/>
              <a:t>Further research is required.</a:t>
            </a:r>
          </a:p>
          <a:p>
            <a:pPr lvl="0"/>
            <a:endParaRPr lang="en-AU" sz="1400" dirty="0"/>
          </a:p>
          <a:p>
            <a:endParaRPr lang="en-AU" dirty="0"/>
          </a:p>
        </p:txBody>
      </p:sp>
      <p:pic>
        <p:nvPicPr>
          <p:cNvPr id="7" name="Picture 6" descr="A tree in a forest&#10;&#10;Description automatically generated">
            <a:extLst>
              <a:ext uri="{FF2B5EF4-FFF2-40B4-BE49-F238E27FC236}">
                <a16:creationId xmlns:a16="http://schemas.microsoft.com/office/drawing/2014/main" id="{21AC8DF6-F835-414B-840B-84AB48489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848" y="1772816"/>
            <a:ext cx="2664856" cy="3997284"/>
          </a:xfrm>
          <a:prstGeom prst="rect">
            <a:avLst/>
          </a:prstGeom>
        </p:spPr>
      </p:pic>
      <p:sp>
        <p:nvSpPr>
          <p:cNvPr id="9" name="TextBox 8">
            <a:extLst>
              <a:ext uri="{FF2B5EF4-FFF2-40B4-BE49-F238E27FC236}">
                <a16:creationId xmlns:a16="http://schemas.microsoft.com/office/drawing/2014/main" id="{CBD26A5A-19C9-4448-8376-46C3F97B1FA3}"/>
              </a:ext>
            </a:extLst>
          </p:cNvPr>
          <p:cNvSpPr txBox="1"/>
          <p:nvPr/>
        </p:nvSpPr>
        <p:spPr>
          <a:xfrm>
            <a:off x="7464153" y="5794595"/>
            <a:ext cx="2791401" cy="245904"/>
          </a:xfrm>
          <a:prstGeom prst="rect">
            <a:avLst/>
          </a:prstGeom>
          <a:noFill/>
        </p:spPr>
        <p:txBody>
          <a:bodyPr wrap="square" rtlCol="0">
            <a:spAutoFit/>
          </a:bodyPr>
          <a:lstStyle/>
          <a:p>
            <a:r>
              <a:rPr lang="en-AU" sz="1000" dirty="0"/>
              <a:t>Planned burn in Victoria (Source: Tim Brown)</a:t>
            </a:r>
          </a:p>
        </p:txBody>
      </p:sp>
    </p:spTree>
    <p:extLst>
      <p:ext uri="{BB962C8B-B14F-4D97-AF65-F5344CB8AC3E}">
        <p14:creationId xmlns:p14="http://schemas.microsoft.com/office/powerpoint/2010/main" val="2330616895"/>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FA-PowerPoint-Template-v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2B16D644F0B4B9C3BF2C99F339BDD" ma:contentTypeVersion="12" ma:contentTypeDescription="Create a new document." ma:contentTypeScope="" ma:versionID="c86df425d36de24bf6e29e1ee2051fd4">
  <xsd:schema xmlns:xsd="http://www.w3.org/2001/XMLSchema" xmlns:xs="http://www.w3.org/2001/XMLSchema" xmlns:p="http://schemas.microsoft.com/office/2006/metadata/properties" xmlns:ns2="425e621d-cf9e-4a72-9a5c-560893b35f64" xmlns:ns3="1566dfd6-73b0-4ac5-8d21-b9eb58878405" targetNamespace="http://schemas.microsoft.com/office/2006/metadata/properties" ma:root="true" ma:fieldsID="6048ede2bb868b116f81bf60715c2e10" ns2:_="" ns3:_="">
    <xsd:import namespace="425e621d-cf9e-4a72-9a5c-560893b35f64"/>
    <xsd:import namespace="1566dfd6-73b0-4ac5-8d21-b9eb588784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e621d-cf9e-4a72-9a5c-560893b35f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66dfd6-73b0-4ac5-8d21-b9eb5887840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25e621d-cf9e-4a72-9a5c-560893b35f64">
      <UserInfo>
        <DisplayName>David Bruce</DisplayName>
        <AccountId>13</AccountId>
        <AccountType/>
      </UserInfo>
    </SharedWithUsers>
  </documentManagement>
</p:properties>
</file>

<file path=customXml/itemProps1.xml><?xml version="1.0" encoding="utf-8"?>
<ds:datastoreItem xmlns:ds="http://schemas.openxmlformats.org/officeDocument/2006/customXml" ds:itemID="{6B4B362F-B8DA-408C-AFF4-45D9AEC4E425}">
  <ds:schemaRefs>
    <ds:schemaRef ds:uri="1566dfd6-73b0-4ac5-8d21-b9eb58878405"/>
    <ds:schemaRef ds:uri="425e621d-cf9e-4a72-9a5c-560893b35f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FA0762-C0E5-475D-BC05-9A94576E3AE1}">
  <ds:schemaRefs>
    <ds:schemaRef ds:uri="http://schemas.microsoft.com/sharepoint/v3/contenttype/forms"/>
  </ds:schemaRefs>
</ds:datastoreItem>
</file>

<file path=customXml/itemProps3.xml><?xml version="1.0" encoding="utf-8"?>
<ds:datastoreItem xmlns:ds="http://schemas.openxmlformats.org/officeDocument/2006/customXml" ds:itemID="{A10ED1D3-399C-432B-905A-B37F9CCC2D65}">
  <ds:schemaRefs>
    <ds:schemaRef ds:uri="1566dfd6-73b0-4ac5-8d21-b9eb58878405"/>
    <ds:schemaRef ds:uri="425e621d-cf9e-4a72-9a5c-560893b35f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TotalTime>
  <Words>785</Words>
  <Application>Microsoft Office PowerPoint</Application>
  <PresentationFormat>Widescreen</PresentationFormat>
  <Paragraphs>55</Paragraphs>
  <Slides>7</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Arial-BoldMT</vt:lpstr>
      <vt:lpstr>Calibri</vt:lpstr>
      <vt:lpstr>Century Gothic</vt:lpstr>
      <vt:lpstr>Times</vt:lpstr>
      <vt:lpstr>Content slides</vt:lpstr>
      <vt:lpstr>CFA-PowerPoint-Template-v0.9</vt:lpstr>
      <vt:lpstr>Content Page</vt:lpstr>
      <vt:lpstr>PowerPoint Presentation</vt:lpstr>
      <vt:lpstr>Changes in fire season length and planned burn windows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Catrin Harris</dc:creator>
  <cp:lastModifiedBy>Radhiya Fanham</cp:lastModifiedBy>
  <cp:revision>10</cp:revision>
  <cp:lastPrinted>2019-05-07T06:11:00Z</cp:lastPrinted>
  <dcterms:created xsi:type="dcterms:W3CDTF">2018-10-22T05:11:34Z</dcterms:created>
  <dcterms:modified xsi:type="dcterms:W3CDTF">2020-05-14T02:54:25Z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0x0101007942B16D644F0B4B9C3BF2C99F339BDD</vt:lpwstr>
  </property>
</Properties>
</file>